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8" r:id="rId5"/>
    <p:sldId id="274" r:id="rId6"/>
    <p:sldId id="265" r:id="rId7"/>
    <p:sldId id="27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573E0-3013-402D-99FE-F33DF4694768}" v="8" dt="2023-10-16T17:59:5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E6DE-AF6F-494B-259B-49BA10F75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DF579-45F1-19CF-5B89-B6D328DE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C243-CE0F-5A1F-5D65-C42EA0DD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7BDAB-4840-F37C-DA9E-17F3C5B1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F2D9D-2684-5831-2D40-73C81C52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4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92D4-8B7E-A39D-28C4-5280DDB2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ED7C6-4CB9-010F-5DD7-E1FD30C8D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72333-B91F-1762-E5D6-4CE9DB568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7FD00-170E-1BDB-FAE0-720C9CF7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8F8D9-835A-A4EE-6422-C96832E0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BF2FF-074D-8399-C775-1EB0C548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C18F-2808-FDFC-B805-6BAA24E0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83548-99B7-63A1-3B78-65A5E876D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B7BAA-DC50-4C7F-C397-A313666E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8D5B-E71B-5006-4974-0C9C27BF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1BAA-4BD4-10D9-FC1A-85EB7C86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6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7AF08-7DAF-B20D-CB38-358D89241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56861-5DFF-4CC5-1219-0574D9207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E7DA6-75A3-F437-537C-27735DCE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2C0A-9A1B-A940-4FF9-4F98BBB2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0E46-2A37-BF2C-498C-625E3606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9BFA-2AD8-7470-A54A-7ED4AADA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6DA3-0226-75FC-E558-78840347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93C7-8451-38D8-38D2-3FF761A9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FA85-6257-285B-9F74-BC19FF72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25AB0-C2DC-D2E1-B4F5-A6AFC2AB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9BFA-2AD8-7470-A54A-7ED4AADA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6DA3-0226-75FC-E558-78840347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93C7-8451-38D8-38D2-3FF761A9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FA85-6257-285B-9F74-BC19FF72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25AB0-C2DC-D2E1-B4F5-A6AFC2AB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8C36-8C8E-50CD-4607-02C695B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4F3BC-12A5-D62B-58A7-A07F9EBD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FD10-53F5-E785-5107-5970CEE2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1059-83C4-81B8-A0E6-6ADC711E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31A8-0DEF-4724-E83D-ABCF51D2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4567-1FEE-6F76-44F8-3EBBBBA0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B2F34-0C0A-A259-4D0C-E54B4F30C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8788D-266D-78C5-332D-85DBEE02C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83813-8D4E-E6A0-5680-E7173B1F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53398-D6CB-7515-71E8-0E723F5A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5488D-E1DD-D088-F29C-5DF5E13F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C023-B0AD-B69D-EDC6-A5DE40D8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0854-26BE-8B61-E30C-09F529A6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22A9E-7410-98D0-E3A2-95DDC0959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69123-8B0D-BD17-7C20-832FBC641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52B63-06C4-908E-41AC-560D5D9EE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0B2F8-42E7-1DCA-CA31-4BF156F0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5A761-FF0E-84FE-AA42-4142FEAD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118D5-8433-6137-88D3-B0CF9C48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4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8238-7D23-4576-63E8-77804544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1DDCF-B3F4-6783-C5D5-72D68D7E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BBD86-C331-471B-A81E-5000AB1C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3C521-4486-3E9F-1315-D68DE002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FCE7A-93A6-4678-0D38-ABBC0758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68036-40CB-7546-DC20-A260D7FA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8EFFD-C0F2-D63F-1719-CDD8F529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29BF-6E54-BA51-BECC-484C6A52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70C4-C5F3-10CF-76DA-119A60B7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F87BF-D20B-3F70-B93F-375819BC3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4B130-312D-7A1D-8C6D-818A82C6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2180A-CF82-FAC4-350A-F62A4044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85CE0-1558-A830-44BC-1FEBDC42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AF400-3065-7F34-B418-B7C520ED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F9DA-0320-6B87-420A-7DEC285D6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E3B1-C52A-EC5A-A112-727F404AA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EADC-334F-4C54-BF59-D0726540648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E8FE-C59D-29EC-8891-62B54BB27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E17D-749B-8AEE-8363-1F97D3B29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afwea@aol.com" TargetMode="External"/><Relationship Id="rId2" Type="http://schemas.openxmlformats.org/officeDocument/2006/relationships/hyperlink" Target="http://www.federalwaye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afwea@ao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D5F08B-357D-3B77-6B3A-D32F38410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5600" b="1" dirty="0"/>
              <a:t>Welcome to our October 10 minute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1BE695-658C-6A0B-4804-002F9BB7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20" y="591670"/>
            <a:ext cx="5402963" cy="2742004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FCC4C-B6A1-CFC7-A2FD-61C3435B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/>
              <a:t>This November 7 election: School Board Candidates in Federal Way!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99B6-1241-FB70-41AC-4E44CF7B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 Ballots will be mailed on October 18 – should be received by October 21</a:t>
            </a:r>
            <a:r>
              <a:rPr lang="en-US" sz="2400" b="1" baseline="30000" dirty="0"/>
              <a:t>st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Vote early and encourage all your friends and neighbors to vote pro-public education!  You can access recommendations by googling “WEA PAC 2023 Endorsements”</a:t>
            </a:r>
          </a:p>
          <a:p>
            <a:r>
              <a:rPr lang="en-US" sz="2400" b="1" dirty="0"/>
              <a:t>The makeup of our school board DIRECTLY impacts our work, and our negotiations in the Bargain</a:t>
            </a:r>
          </a:p>
          <a:p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1A62D-E413-B96E-ACE7-5D59CBFA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30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E4F51-F684-22DD-8019-44160BB9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Shared Decision Making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C9BC8-9765-244F-1563-960D070B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Shared Decision Making is a process which is called out throughout our CBA</a:t>
            </a:r>
          </a:p>
          <a:p>
            <a:r>
              <a:rPr lang="en-US" sz="2000" dirty="0"/>
              <a:t>Decisions which should be made using the Shared Decision Making Model include:</a:t>
            </a:r>
          </a:p>
          <a:p>
            <a:pPr marL="0" indent="0">
              <a:buNone/>
            </a:pPr>
            <a:r>
              <a:rPr lang="en-US" sz="2000" dirty="0"/>
              <a:t>	Site Equity Leadership Team</a:t>
            </a:r>
          </a:p>
          <a:p>
            <a:pPr marL="0" indent="0">
              <a:buNone/>
            </a:pPr>
            <a:r>
              <a:rPr lang="en-US" sz="2000" dirty="0"/>
              <a:t>	Professional Time adjustments</a:t>
            </a:r>
          </a:p>
          <a:p>
            <a:pPr marL="0" indent="0">
              <a:buNone/>
            </a:pPr>
            <a:r>
              <a:rPr lang="en-US" sz="2000" dirty="0"/>
              <a:t> 	Supervision,</a:t>
            </a:r>
          </a:p>
          <a:p>
            <a:pPr marL="0" indent="0">
              <a:buNone/>
            </a:pPr>
            <a:r>
              <a:rPr lang="en-US" sz="2000" dirty="0"/>
              <a:t> 	Monthly Staff Meetings and more….</a:t>
            </a:r>
          </a:p>
          <a:p>
            <a:endParaRPr lang="en-US" sz="19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E2E0D-9F7D-EB65-DFBF-9F148E75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" r="350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13537-D0CA-A3F6-2596-9CFEC832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sz="2800" b="1"/>
              <a:t>Reminder: Student Led Conferences</a:t>
            </a:r>
            <a:br>
              <a:rPr lang="en-US" sz="2800" b="1"/>
            </a:br>
            <a:endParaRPr lang="en-US" sz="2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DBC77-3C2D-70DA-9F6E-D9A8C10E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234409"/>
            <a:ext cx="4777381" cy="421943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FB09-8EAD-5AB0-7FDE-FB2B201E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300766"/>
            <a:ext cx="5458838" cy="4876197"/>
          </a:xfrm>
        </p:spPr>
        <p:txBody>
          <a:bodyPr>
            <a:normAutofit/>
          </a:bodyPr>
          <a:lstStyle/>
          <a:p>
            <a:r>
              <a:rPr lang="en-US" sz="2000" dirty="0"/>
              <a:t>In person format with option for zoom if a family prefers this format</a:t>
            </a:r>
          </a:p>
          <a:p>
            <a:r>
              <a:rPr lang="en-US" sz="2000" dirty="0"/>
              <a:t>The schedule of which nights is a shared decision</a:t>
            </a:r>
          </a:p>
          <a:p>
            <a:r>
              <a:rPr lang="en-US" sz="2000" dirty="0"/>
              <a:t>CBA includes 14 hours to schedule (minus planning = many have 12 hours to fit the SLCs into)</a:t>
            </a:r>
          </a:p>
          <a:p>
            <a:r>
              <a:rPr lang="en-US" sz="2000" dirty="0"/>
              <a:t>Adjust length of conferences to fit within the 14 hours (ex: elementary class sizes are large and will not be able to have 30 min conferences) </a:t>
            </a:r>
          </a:p>
          <a:p>
            <a:r>
              <a:rPr lang="en-US" sz="2000" dirty="0"/>
              <a:t>ESPs must be compensated for any additional work past their scheduled day</a:t>
            </a:r>
          </a:p>
          <a:p>
            <a:r>
              <a:rPr lang="en-US" sz="2000" dirty="0"/>
              <a:t>New teachers are not trained on SLCs. Please keep an eye out, and help them avoid overscheduling themselves!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288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5DD45-E378-5808-A20F-521051C4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/>
              <a:t>FWEA Member Grants now open!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19A8-D84C-90EC-C075-86CD6E3F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Autofit/>
          </a:bodyPr>
          <a:lstStyle/>
          <a:p>
            <a:r>
              <a:rPr lang="en-US" sz="1800" dirty="0"/>
              <a:t>60 grants for both ESP and Certificated staff members of up to $75</a:t>
            </a:r>
          </a:p>
          <a:p>
            <a:r>
              <a:rPr lang="en-US" sz="1800" dirty="0"/>
              <a:t>The grants are for supplies, materials, or activities in support of your current assignment and students </a:t>
            </a:r>
            <a:r>
              <a:rPr lang="en-US" sz="1800" i="1" dirty="0"/>
              <a:t>beyond basic curriculum needs (which is FWPS responsibility)</a:t>
            </a:r>
          </a:p>
          <a:p>
            <a:r>
              <a:rPr lang="en-US" sz="1800" dirty="0"/>
              <a:t>The grant application is on our website: </a:t>
            </a:r>
            <a:r>
              <a:rPr lang="en-US" sz="1800" dirty="0">
                <a:hlinkClick r:id="rId2"/>
              </a:rPr>
              <a:t>http://www.federalwayea.org/</a:t>
            </a:r>
            <a:r>
              <a:rPr lang="en-US" sz="1800" dirty="0"/>
              <a:t>.  Or scan the QR code.</a:t>
            </a:r>
          </a:p>
          <a:p>
            <a:r>
              <a:rPr lang="en-US" sz="1800" dirty="0"/>
              <a:t>Grant applications are due by </a:t>
            </a:r>
            <a:r>
              <a:rPr lang="en-US" sz="1800" b="1" dirty="0"/>
              <a:t>December 22, 2023</a:t>
            </a:r>
            <a:r>
              <a:rPr lang="en-US" sz="1800" dirty="0"/>
              <a:t>.  Grant applications should be submitted electronically to </a:t>
            </a:r>
            <a:r>
              <a:rPr lang="en-US" sz="1800" dirty="0">
                <a:hlinkClick r:id="rId3"/>
              </a:rPr>
              <a:t>tiafwea@aol.com</a:t>
            </a: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796DC-13A5-17CA-7500-D49BD27FD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657" y="220307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5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92114-EE49-980B-73CB-3A13E1FF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694CB-C38C-9521-C73F-1BDF864E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100" b="1"/>
              <a:t>WEA Representative Assembly Nominations are open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6438C-2901-C4F7-1A22-56984C61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800" b="1" i="0" dirty="0">
                <a:effectLst/>
                <a:latin typeface="+mj-lt"/>
              </a:rPr>
              <a:t>The 2024 WEA RA will be April 11-13 in Spokane, WA </a:t>
            </a:r>
            <a:endParaRPr lang="en-US" sz="1800" b="0" i="0" dirty="0">
              <a:effectLst/>
              <a:latin typeface="+mj-lt"/>
            </a:endParaRPr>
          </a:p>
          <a:p>
            <a:r>
              <a:rPr lang="en-US" sz="1800" dirty="0"/>
              <a:t>Be the voice of FWEA members, students and community setting state level policy, with 1,000 other educator-leaders!</a:t>
            </a:r>
          </a:p>
          <a:p>
            <a:r>
              <a:rPr lang="en-US" sz="1800" dirty="0"/>
              <a:t>Nominations are open now through  the January AR meeting.  The election will be open February 2 – 12.</a:t>
            </a:r>
          </a:p>
          <a:p>
            <a:r>
              <a:rPr lang="en-US" sz="1800" dirty="0"/>
              <a:t>Please email </a:t>
            </a:r>
            <a:r>
              <a:rPr lang="en-US" sz="1800" dirty="0">
                <a:hlinkClick r:id="rId3"/>
              </a:rPr>
              <a:t>tiafwea@aol.com</a:t>
            </a:r>
            <a:r>
              <a:rPr lang="en-US" sz="1800" dirty="0"/>
              <a:t> and title the email “Nomination”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4698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7E989-7025-A963-A7D2-E22A3200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3" y="184421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Upcoming Events: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8ADC8-7175-4A2A-C769-45B8A3AEC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" b="4"/>
          <a:stretch/>
        </p:blipFill>
        <p:spPr>
          <a:xfrm>
            <a:off x="6726818" y="799352"/>
            <a:ext cx="4676380" cy="525929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A0E76B8-55FA-52C7-B54B-D499A0E4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2" y="1184694"/>
            <a:ext cx="5526467" cy="4992269"/>
          </a:xfrm>
        </p:spPr>
        <p:txBody>
          <a:bodyPr>
            <a:normAutofit fontScale="85000" lnSpcReduction="20000"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Homebuyers Seminar: October 19th 5:00-6:30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Ballots arrive: October 21st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6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-182880" defTabSz="914400">
              <a:buClr>
                <a:schemeClr val="accent1"/>
              </a:buClr>
              <a:buNone/>
            </a:pP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Luckisha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Phillips sign waving:</a:t>
            </a:r>
          </a:p>
          <a:p>
            <a:pPr marL="742950" lvl="1" indent="-18288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	10/28 at 9 AM @ Pac Hwy &amp; 320</a:t>
            </a:r>
            <a:r>
              <a:rPr lang="en-US" sz="2200" b="0" i="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</a:t>
            </a:r>
            <a:r>
              <a:rPr lang="en-US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(costumes encouraged!!)</a:t>
            </a:r>
          </a:p>
          <a:p>
            <a:pPr marL="742950" lvl="1" indent="-18288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11/4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en-US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9 AM @ Pac Hwy &amp; 320th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 Dinner: November 1</a:t>
            </a:r>
            <a:r>
              <a:rPr lang="en-US" sz="2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4:45-6:15 – we will be sending email reminders too.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Ballots due: </a:t>
            </a:r>
            <a:r>
              <a:rPr lang="en-US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7TH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7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4A0D3-079A-986D-D62D-DCD3EF3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50" y="2586323"/>
            <a:ext cx="7787811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Discussion!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ARs meet monthly with admin and also work with Executive Board on hot topics. It’s important voices are in the room, so what is bubbling up?</a:t>
            </a:r>
          </a:p>
        </p:txBody>
      </p:sp>
    </p:spTree>
    <p:extLst>
      <p:ext uri="{BB962C8B-B14F-4D97-AF65-F5344CB8AC3E}">
        <p14:creationId xmlns:p14="http://schemas.microsoft.com/office/powerpoint/2010/main" val="35600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497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 to our October 10 minute meeting</vt:lpstr>
      <vt:lpstr>This November 7 election: School Board Candidates in Federal Way!</vt:lpstr>
      <vt:lpstr>Shared Decision Making</vt:lpstr>
      <vt:lpstr>Reminder: Student Led Conferences </vt:lpstr>
      <vt:lpstr>FWEA Member Grants now open!</vt:lpstr>
      <vt:lpstr>WEA Representative Assembly Nominations are open </vt:lpstr>
      <vt:lpstr>Upcoming Events:</vt:lpstr>
      <vt:lpstr>Discussion!  ARs meet monthly with admin and also work with Executive Board on hot topics. It’s important voices are in the room, so what is bubbling up?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October 10 minute meeting</dc:title>
  <dc:creator>Shannon McCann [WA]</dc:creator>
  <cp:lastModifiedBy>Tia Hendrix [WA]</cp:lastModifiedBy>
  <cp:revision>4</cp:revision>
  <dcterms:created xsi:type="dcterms:W3CDTF">2022-10-18T14:50:10Z</dcterms:created>
  <dcterms:modified xsi:type="dcterms:W3CDTF">2023-10-17T16:46:40Z</dcterms:modified>
</cp:coreProperties>
</file>