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1"/>
  </p:sldMasterIdLst>
  <p:notesMasterIdLst>
    <p:notesMasterId r:id="rId10"/>
  </p:notesMasterIdLst>
  <p:handoutMasterIdLst>
    <p:handoutMasterId r:id="rId11"/>
  </p:handoutMasterIdLst>
  <p:sldIdLst>
    <p:sldId id="257" r:id="rId2"/>
    <p:sldId id="277" r:id="rId3"/>
    <p:sldId id="267" r:id="rId4"/>
    <p:sldId id="275" r:id="rId5"/>
    <p:sldId id="276" r:id="rId6"/>
    <p:sldId id="273" r:id="rId7"/>
    <p:sldId id="274" r:id="rId8"/>
    <p:sldId id="263" r:id="rId9"/>
  </p:sldIdLst>
  <p:sldSz cx="12188825" cy="6858000"/>
  <p:notesSz cx="7010400" cy="9296400"/>
  <p:defaultTextStyle>
    <a:defPPr>
      <a:defRPr lang="en-US"/>
    </a:defPPr>
    <a:lvl1pPr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608013" indent="-1508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1217613" indent="-3032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827213" indent="-4556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2436813" indent="-6080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3" autoAdjust="0"/>
  </p:normalViewPr>
  <p:slideViewPr>
    <p:cSldViewPr snapToGrid="0">
      <p:cViewPr varScale="1">
        <p:scale>
          <a:sx n="83" d="100"/>
          <a:sy n="83" d="100"/>
        </p:scale>
        <p:origin x="1638" y="96"/>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0121F-E528-4DF4-9A96-CD071EAA7BC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defTabSz="1242148" eaLnBrk="1" fontAlgn="auto" hangingPunct="1">
              <a:spcBef>
                <a:spcPts val="0"/>
              </a:spcBef>
              <a:spcAft>
                <a:spcPts val="0"/>
              </a:spcAft>
              <a:defRPr sz="1200">
                <a:solidFill>
                  <a:schemeClr val="tx2"/>
                </a:solidFill>
                <a:latin typeface="+mn-lt"/>
                <a:cs typeface="+mn-cs"/>
              </a:defRPr>
            </a:lvl1pPr>
          </a:lstStyle>
          <a:p>
            <a:pPr>
              <a:defRPr/>
            </a:pPr>
            <a:endParaRPr/>
          </a:p>
        </p:txBody>
      </p:sp>
      <p:sp>
        <p:nvSpPr>
          <p:cNvPr id="3" name="Date Placeholder 2">
            <a:extLst>
              <a:ext uri="{FF2B5EF4-FFF2-40B4-BE49-F238E27FC236}">
                <a16:creationId xmlns:a16="http://schemas.microsoft.com/office/drawing/2014/main" id="{B02FB54C-0B02-46C8-A085-70DFAB59912D}"/>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defTabSz="1242148" eaLnBrk="1" fontAlgn="auto" hangingPunct="1">
              <a:spcBef>
                <a:spcPts val="0"/>
              </a:spcBef>
              <a:spcAft>
                <a:spcPts val="0"/>
              </a:spcAft>
              <a:defRPr sz="1200">
                <a:solidFill>
                  <a:schemeClr val="tx2"/>
                </a:solidFill>
                <a:latin typeface="+mn-lt"/>
                <a:cs typeface="+mn-cs"/>
              </a:defRPr>
            </a:lvl1pPr>
          </a:lstStyle>
          <a:p>
            <a:pPr>
              <a:defRPr/>
            </a:pPr>
            <a:fld id="{E8C6B40E-0F9D-4BA5-85BA-9673DC705E30}" type="datetimeFigureOut">
              <a:rPr lang="en-US"/>
              <a:pPr>
                <a:defRPr/>
              </a:pPr>
              <a:t>11/19/2021</a:t>
            </a:fld>
            <a:endParaRPr/>
          </a:p>
        </p:txBody>
      </p:sp>
      <p:sp>
        <p:nvSpPr>
          <p:cNvPr id="4" name="Footer Placeholder 3">
            <a:extLst>
              <a:ext uri="{FF2B5EF4-FFF2-40B4-BE49-F238E27FC236}">
                <a16:creationId xmlns:a16="http://schemas.microsoft.com/office/drawing/2014/main" id="{CEA4E8B7-746F-42FA-855A-163475A1EDB3}"/>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defTabSz="1242148" eaLnBrk="1" fontAlgn="auto" hangingPunct="1">
              <a:spcBef>
                <a:spcPts val="0"/>
              </a:spcBef>
              <a:spcAft>
                <a:spcPts val="0"/>
              </a:spcAft>
              <a:defRPr sz="1200">
                <a:solidFill>
                  <a:schemeClr val="tx2"/>
                </a:solidFill>
                <a:latin typeface="+mn-lt"/>
                <a:cs typeface="+mn-cs"/>
              </a:defRPr>
            </a:lvl1pPr>
          </a:lstStyle>
          <a:p>
            <a:pPr>
              <a:defRPr/>
            </a:pPr>
            <a:endParaRPr/>
          </a:p>
        </p:txBody>
      </p:sp>
      <p:sp>
        <p:nvSpPr>
          <p:cNvPr id="5" name="Slide Number Placeholder 4">
            <a:extLst>
              <a:ext uri="{FF2B5EF4-FFF2-40B4-BE49-F238E27FC236}">
                <a16:creationId xmlns:a16="http://schemas.microsoft.com/office/drawing/2014/main" id="{7017F61C-9372-4319-B6A7-8E3864E9A52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defTabSz="1241425" eaLnBrk="1" hangingPunct="1">
              <a:defRPr sz="1200">
                <a:solidFill>
                  <a:schemeClr val="tx2"/>
                </a:solidFill>
                <a:latin typeface="Century Gothic" panose="020B0502020202020204" pitchFamily="34" charset="0"/>
              </a:defRPr>
            </a:lvl1pPr>
          </a:lstStyle>
          <a:p>
            <a:pPr>
              <a:defRPr/>
            </a:pPr>
            <a:fld id="{9B510135-B621-44D9-9B58-8AC7289BC1D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294D13-19CC-4CCF-9877-64944252122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defTabSz="1242148" eaLnBrk="1" fontAlgn="auto" hangingPunct="1">
              <a:spcBef>
                <a:spcPts val="0"/>
              </a:spcBef>
              <a:spcAft>
                <a:spcPts val="0"/>
              </a:spcAft>
              <a:defRPr sz="1200">
                <a:solidFill>
                  <a:schemeClr val="tx2"/>
                </a:solidFill>
                <a:latin typeface="+mn-lt"/>
                <a:cs typeface="+mn-cs"/>
              </a:defRPr>
            </a:lvl1pPr>
          </a:lstStyle>
          <a:p>
            <a:pPr>
              <a:defRPr/>
            </a:pPr>
            <a:endParaRPr/>
          </a:p>
        </p:txBody>
      </p:sp>
      <p:sp>
        <p:nvSpPr>
          <p:cNvPr id="3" name="Date Placeholder 2">
            <a:extLst>
              <a:ext uri="{FF2B5EF4-FFF2-40B4-BE49-F238E27FC236}">
                <a16:creationId xmlns:a16="http://schemas.microsoft.com/office/drawing/2014/main" id="{E7F843A9-CB8F-49EA-B601-91722742CFDE}"/>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defTabSz="1242148" eaLnBrk="1" fontAlgn="auto" hangingPunct="1">
              <a:spcBef>
                <a:spcPts val="0"/>
              </a:spcBef>
              <a:spcAft>
                <a:spcPts val="0"/>
              </a:spcAft>
              <a:defRPr sz="1200">
                <a:solidFill>
                  <a:schemeClr val="tx2"/>
                </a:solidFill>
                <a:latin typeface="+mn-lt"/>
                <a:cs typeface="+mn-cs"/>
              </a:defRPr>
            </a:lvl1pPr>
          </a:lstStyle>
          <a:p>
            <a:pPr>
              <a:defRPr/>
            </a:pPr>
            <a:fld id="{3BA5BF51-E73F-4B0F-AA6C-D1B51281DE08}" type="datetimeFigureOut">
              <a:rPr lang="en-US"/>
              <a:pPr>
                <a:defRPr/>
              </a:pPr>
              <a:t>11/19/2021</a:t>
            </a:fld>
            <a:endParaRPr/>
          </a:p>
        </p:txBody>
      </p:sp>
      <p:sp>
        <p:nvSpPr>
          <p:cNvPr id="4" name="Slide Image Placeholder 3">
            <a:extLst>
              <a:ext uri="{FF2B5EF4-FFF2-40B4-BE49-F238E27FC236}">
                <a16:creationId xmlns:a16="http://schemas.microsoft.com/office/drawing/2014/main" id="{45CACBC2-4176-4F2E-B962-62FFC4691F67}"/>
              </a:ext>
            </a:extLst>
          </p:cNvPr>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noProof="0"/>
          </a:p>
        </p:txBody>
      </p:sp>
      <p:sp>
        <p:nvSpPr>
          <p:cNvPr id="5" name="Notes Placeholder 4">
            <a:extLst>
              <a:ext uri="{FF2B5EF4-FFF2-40B4-BE49-F238E27FC236}">
                <a16:creationId xmlns:a16="http://schemas.microsoft.com/office/drawing/2014/main" id="{D48414F0-4EF5-447F-A75E-16BA90A2E96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a:extLst>
              <a:ext uri="{FF2B5EF4-FFF2-40B4-BE49-F238E27FC236}">
                <a16:creationId xmlns:a16="http://schemas.microsoft.com/office/drawing/2014/main" id="{904CCDBA-F269-469A-8B86-9B685348307D}"/>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defTabSz="1242148" eaLnBrk="1" fontAlgn="auto" hangingPunct="1">
              <a:spcBef>
                <a:spcPts val="0"/>
              </a:spcBef>
              <a:spcAft>
                <a:spcPts val="0"/>
              </a:spcAft>
              <a:defRPr sz="1200">
                <a:solidFill>
                  <a:schemeClr val="tx2"/>
                </a:solidFill>
                <a:latin typeface="+mn-lt"/>
                <a:cs typeface="+mn-cs"/>
              </a:defRPr>
            </a:lvl1pPr>
          </a:lstStyle>
          <a:p>
            <a:pPr>
              <a:defRPr/>
            </a:pPr>
            <a:endParaRPr/>
          </a:p>
        </p:txBody>
      </p:sp>
      <p:sp>
        <p:nvSpPr>
          <p:cNvPr id="7" name="Slide Number Placeholder 6">
            <a:extLst>
              <a:ext uri="{FF2B5EF4-FFF2-40B4-BE49-F238E27FC236}">
                <a16:creationId xmlns:a16="http://schemas.microsoft.com/office/drawing/2014/main" id="{01BA88E6-EAD2-457F-ADA9-0FC15364B79D}"/>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defTabSz="1241425" eaLnBrk="1" hangingPunct="1">
              <a:defRPr sz="1200">
                <a:solidFill>
                  <a:schemeClr val="tx2"/>
                </a:solidFill>
                <a:latin typeface="Century Gothic" panose="020B0502020202020204" pitchFamily="34" charset="0"/>
              </a:defRPr>
            </a:lvl1pPr>
          </a:lstStyle>
          <a:p>
            <a:pPr>
              <a:defRPr/>
            </a:pPr>
            <a:fld id="{14F1B1AF-5EAB-4B35-B19F-E316390CC4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2"/>
        </a:solidFill>
        <a:latin typeface="+mn-lt"/>
        <a:ea typeface="+mn-ea"/>
        <a:cs typeface="+mn-cs"/>
      </a:defRPr>
    </a:lvl1pPr>
    <a:lvl2pPr marL="608013" algn="l" defTabSz="1217613" rtl="0" eaLnBrk="0" fontAlgn="base" hangingPunct="0">
      <a:spcBef>
        <a:spcPct val="30000"/>
      </a:spcBef>
      <a:spcAft>
        <a:spcPct val="0"/>
      </a:spcAft>
      <a:defRPr sz="1600" kern="1200">
        <a:solidFill>
          <a:schemeClr val="tx2"/>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2"/>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2"/>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4536FA8-1D16-4816-984E-2CEADF4E7D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FC7D560-8469-463E-8983-5654AE45D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8FD189C6-6B80-444A-B3DB-9CBE142A5E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9838">
              <a:spcBef>
                <a:spcPct val="30000"/>
              </a:spcBef>
              <a:defRPr sz="1600">
                <a:solidFill>
                  <a:schemeClr val="tx2"/>
                </a:solidFill>
                <a:latin typeface="Century Gothic" panose="020B0502020202020204" pitchFamily="34" charset="0"/>
              </a:defRPr>
            </a:lvl1pPr>
            <a:lvl2pPr marL="742950" indent="-285750" defTabSz="1239838">
              <a:spcBef>
                <a:spcPct val="30000"/>
              </a:spcBef>
              <a:defRPr sz="1600">
                <a:solidFill>
                  <a:schemeClr val="tx2"/>
                </a:solidFill>
                <a:latin typeface="Century Gothic" panose="020B0502020202020204" pitchFamily="34" charset="0"/>
              </a:defRPr>
            </a:lvl2pPr>
            <a:lvl3pPr marL="1143000" indent="-228600" defTabSz="1239838">
              <a:spcBef>
                <a:spcPct val="30000"/>
              </a:spcBef>
              <a:defRPr sz="1600">
                <a:solidFill>
                  <a:schemeClr val="tx2"/>
                </a:solidFill>
                <a:latin typeface="Century Gothic" panose="020B0502020202020204" pitchFamily="34" charset="0"/>
              </a:defRPr>
            </a:lvl3pPr>
            <a:lvl4pPr marL="1600200" indent="-228600" defTabSz="1239838">
              <a:spcBef>
                <a:spcPct val="30000"/>
              </a:spcBef>
              <a:defRPr sz="1600">
                <a:solidFill>
                  <a:schemeClr val="tx2"/>
                </a:solidFill>
                <a:latin typeface="Century Gothic" panose="020B0502020202020204" pitchFamily="34" charset="0"/>
              </a:defRPr>
            </a:lvl4pPr>
            <a:lvl5pPr marL="2057400" indent="-228600" defTabSz="1239838">
              <a:spcBef>
                <a:spcPct val="30000"/>
              </a:spcBef>
              <a:defRPr sz="1600">
                <a:solidFill>
                  <a:schemeClr val="tx2"/>
                </a:solidFill>
                <a:latin typeface="Century Gothic" panose="020B0502020202020204" pitchFamily="34" charset="0"/>
              </a:defRPr>
            </a:lvl5pPr>
            <a:lvl6pPr marL="2514600" indent="-228600" defTabSz="1239838" eaLnBrk="0" fontAlgn="base" hangingPunct="0">
              <a:spcBef>
                <a:spcPct val="30000"/>
              </a:spcBef>
              <a:spcAft>
                <a:spcPct val="0"/>
              </a:spcAft>
              <a:defRPr sz="1600">
                <a:solidFill>
                  <a:schemeClr val="tx2"/>
                </a:solidFill>
                <a:latin typeface="Century Gothic" panose="020B0502020202020204" pitchFamily="34" charset="0"/>
              </a:defRPr>
            </a:lvl6pPr>
            <a:lvl7pPr marL="2971800" indent="-228600" defTabSz="1239838" eaLnBrk="0" fontAlgn="base" hangingPunct="0">
              <a:spcBef>
                <a:spcPct val="30000"/>
              </a:spcBef>
              <a:spcAft>
                <a:spcPct val="0"/>
              </a:spcAft>
              <a:defRPr sz="1600">
                <a:solidFill>
                  <a:schemeClr val="tx2"/>
                </a:solidFill>
                <a:latin typeface="Century Gothic" panose="020B0502020202020204" pitchFamily="34" charset="0"/>
              </a:defRPr>
            </a:lvl7pPr>
            <a:lvl8pPr marL="3429000" indent="-228600" defTabSz="1239838" eaLnBrk="0" fontAlgn="base" hangingPunct="0">
              <a:spcBef>
                <a:spcPct val="30000"/>
              </a:spcBef>
              <a:spcAft>
                <a:spcPct val="0"/>
              </a:spcAft>
              <a:defRPr sz="1600">
                <a:solidFill>
                  <a:schemeClr val="tx2"/>
                </a:solidFill>
                <a:latin typeface="Century Gothic" panose="020B0502020202020204" pitchFamily="34" charset="0"/>
              </a:defRPr>
            </a:lvl8pPr>
            <a:lvl9pPr marL="3886200" indent="-228600" defTabSz="1239838" eaLnBrk="0" fontAlgn="base" hangingPunct="0">
              <a:spcBef>
                <a:spcPct val="30000"/>
              </a:spcBef>
              <a:spcAft>
                <a:spcPct val="0"/>
              </a:spcAft>
              <a:defRPr sz="1600">
                <a:solidFill>
                  <a:schemeClr val="tx2"/>
                </a:solidFill>
                <a:latin typeface="Century Gothic" panose="020B0502020202020204" pitchFamily="34" charset="0"/>
              </a:defRPr>
            </a:lvl9pPr>
          </a:lstStyle>
          <a:p>
            <a:pPr>
              <a:spcBef>
                <a:spcPct val="0"/>
              </a:spcBef>
            </a:pPr>
            <a:fld id="{0959B3B8-3513-40F6-9AEA-8D0246DED37B}" type="slidenum">
              <a:rPr lang="en-US" altLang="en-US" sz="1200" smtClean="0"/>
              <a:pPr>
                <a:spcBef>
                  <a:spcPct val="0"/>
                </a:spcBef>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According to ESD website, a new teacher, placed on the BA 0 Step, would receive $807/ week., which is about 75% of their normal pay.  A teacher placed at BA 90 with 10 years of experience would get an estimated $1000 per week, which is about 68%.  An office manager, with 5 years experience, would receive an estimate $840 per week, which is about 73% of regular pay. </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2</a:t>
            </a:fld>
            <a:endParaRPr lang="en-US" altLang="en-US"/>
          </a:p>
        </p:txBody>
      </p:sp>
    </p:spTree>
    <p:extLst>
      <p:ext uri="{BB962C8B-B14F-4D97-AF65-F5344CB8AC3E}">
        <p14:creationId xmlns:p14="http://schemas.microsoft.com/office/powerpoint/2010/main" val="362946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Chuck/ Shannon: Reference contract language</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a:pPr>
                <a:defRPr/>
              </a:pPr>
              <a:t>3</a:t>
            </a:fld>
            <a:endParaRPr lang="en-US" altLang="en-US"/>
          </a:p>
        </p:txBody>
      </p:sp>
    </p:spTree>
    <p:extLst>
      <p:ext uri="{BB962C8B-B14F-4D97-AF65-F5344CB8AC3E}">
        <p14:creationId xmlns:p14="http://schemas.microsoft.com/office/powerpoint/2010/main" val="137352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Shannon</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4</a:t>
            </a:fld>
            <a:endParaRPr lang="en-US" altLang="en-US"/>
          </a:p>
        </p:txBody>
      </p:sp>
    </p:spTree>
    <p:extLst>
      <p:ext uri="{BB962C8B-B14F-4D97-AF65-F5344CB8AC3E}">
        <p14:creationId xmlns:p14="http://schemas.microsoft.com/office/powerpoint/2010/main" val="127644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5</a:t>
            </a:fld>
            <a:endParaRPr lang="en-US" altLang="en-US"/>
          </a:p>
        </p:txBody>
      </p:sp>
    </p:spTree>
    <p:extLst>
      <p:ext uri="{BB962C8B-B14F-4D97-AF65-F5344CB8AC3E}">
        <p14:creationId xmlns:p14="http://schemas.microsoft.com/office/powerpoint/2010/main" val="371334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*Staff may still be eligible for SEBB if they have or are anticipated to work 630 hours this year</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6</a:t>
            </a:fld>
            <a:endParaRPr lang="en-US" altLang="en-US"/>
          </a:p>
        </p:txBody>
      </p:sp>
    </p:spTree>
    <p:extLst>
      <p:ext uri="{BB962C8B-B14F-4D97-AF65-F5344CB8AC3E}">
        <p14:creationId xmlns:p14="http://schemas.microsoft.com/office/powerpoint/2010/main" val="161695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7</a:t>
            </a:fld>
            <a:endParaRPr lang="en-US" altLang="en-US"/>
          </a:p>
        </p:txBody>
      </p:sp>
    </p:spTree>
    <p:extLst>
      <p:ext uri="{BB962C8B-B14F-4D97-AF65-F5344CB8AC3E}">
        <p14:creationId xmlns:p14="http://schemas.microsoft.com/office/powerpoint/2010/main" val="237660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a:t>
            </a:r>
          </a:p>
        </p:txBody>
      </p:sp>
      <p:sp>
        <p:nvSpPr>
          <p:cNvPr id="4" name="Slide Number Placeholder 3"/>
          <p:cNvSpPr>
            <a:spLocks noGrp="1"/>
          </p:cNvSpPr>
          <p:nvPr>
            <p:ph type="sldNum" sz="quarter" idx="5"/>
          </p:nvPr>
        </p:nvSpPr>
        <p:spPr/>
        <p:txBody>
          <a:bodyPr/>
          <a:lstStyle/>
          <a:p>
            <a:pPr>
              <a:defRPr/>
            </a:pPr>
            <a:fld id="{14F1B1AF-5EAB-4B35-B19F-E316390CC4E7}" type="slidenum">
              <a:rPr lang="en-US" altLang="en-US" smtClean="0"/>
              <a:pPr>
                <a:defRPr/>
              </a:pPr>
              <a:t>8</a:t>
            </a:fld>
            <a:endParaRPr lang="en-US" altLang="en-US"/>
          </a:p>
        </p:txBody>
      </p:sp>
    </p:spTree>
    <p:extLst>
      <p:ext uri="{BB962C8B-B14F-4D97-AF65-F5344CB8AC3E}">
        <p14:creationId xmlns:p14="http://schemas.microsoft.com/office/powerpoint/2010/main" val="1866778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EB142744-695E-4E76-B407-C0BA8BE6CBA9}"/>
              </a:ext>
            </a:extLst>
          </p:cNvPr>
          <p:cNvGrpSpPr>
            <a:grpSpLocks/>
          </p:cNvGrpSpPr>
          <p:nvPr userDrawn="1"/>
        </p:nvGrpSpPr>
        <p:grpSpPr bwMode="auto">
          <a:xfrm>
            <a:off x="1588" y="0"/>
            <a:ext cx="12188825" cy="6858000"/>
            <a:chOff x="1588" y="0"/>
            <a:chExt cx="12188984" cy="6858000"/>
          </a:xfrm>
        </p:grpSpPr>
        <p:sp>
          <p:nvSpPr>
            <p:cNvPr id="5" name="Rectangle 4">
              <a:extLst>
                <a:ext uri="{FF2B5EF4-FFF2-40B4-BE49-F238E27FC236}">
                  <a16:creationId xmlns:a16="http://schemas.microsoft.com/office/drawing/2014/main" id="{66833798-0B9A-4183-B5DD-1183DCB1FDC5}"/>
                </a:ext>
              </a:extLst>
            </p:cNvPr>
            <p:cNvSpPr/>
            <p:nvPr userDrawn="1"/>
          </p:nvSpPr>
          <p:spPr>
            <a:xfrm>
              <a:off x="1588" y="0"/>
              <a:ext cx="12188984"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sp>
          <p:nvSpPr>
            <p:cNvPr id="6" name="Rectangle 5">
              <a:extLst>
                <a:ext uri="{FF2B5EF4-FFF2-40B4-BE49-F238E27FC236}">
                  <a16:creationId xmlns:a16="http://schemas.microsoft.com/office/drawing/2014/main" id="{BFBDBA55-9785-46FB-A6A9-BB804640695D}"/>
                </a:ext>
              </a:extLst>
            </p:cNvPr>
            <p:cNvSpPr/>
            <p:nvPr/>
          </p:nvSpPr>
          <p:spPr bwMode="auto">
            <a:xfrm>
              <a:off x="4606985" y="0"/>
              <a:ext cx="13652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a:p>
          </p:txBody>
        </p:sp>
      </p:grpSp>
      <p:pic>
        <p:nvPicPr>
          <p:cNvPr id="7" name="Picture 4" descr="Image result for collective bargaining agreement">
            <a:extLst>
              <a:ext uri="{FF2B5EF4-FFF2-40B4-BE49-F238E27FC236}">
                <a16:creationId xmlns:a16="http://schemas.microsoft.com/office/drawing/2014/main" id="{5595ED75-7729-49E3-B340-34C8F2B54D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25" y="522288"/>
            <a:ext cx="4762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EB01D94-9A5B-412E-9637-58344D3E2EA9}"/>
              </a:ext>
            </a:extLst>
          </p:cNvPr>
          <p:cNvSpPr/>
          <p:nvPr userDrawn="1"/>
        </p:nvSpPr>
        <p:spPr>
          <a:xfrm>
            <a:off x="855663" y="2681288"/>
            <a:ext cx="2876550" cy="2246312"/>
          </a:xfrm>
          <a:prstGeom prst="rect">
            <a:avLst/>
          </a:prstGeom>
          <a:noFill/>
        </p:spPr>
        <p:txBody>
          <a:bodyPr wrap="none">
            <a:spAutoFit/>
          </a:bodyPr>
          <a:lstStyle/>
          <a:p>
            <a:pPr algn="ctr">
              <a:defRPr/>
            </a:pPr>
            <a:r>
              <a:rPr lang="en-US" sz="140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101</a:t>
            </a:r>
          </a:p>
        </p:txBody>
      </p:sp>
      <p:grpSp>
        <p:nvGrpSpPr>
          <p:cNvPr id="9" name="Group 15">
            <a:extLst>
              <a:ext uri="{FF2B5EF4-FFF2-40B4-BE49-F238E27FC236}">
                <a16:creationId xmlns:a16="http://schemas.microsoft.com/office/drawing/2014/main" id="{B9F07555-310E-4FC3-AB2F-C09D602B3DD7}"/>
              </a:ext>
            </a:extLst>
          </p:cNvPr>
          <p:cNvGrpSpPr>
            <a:grpSpLocks/>
          </p:cNvGrpSpPr>
          <p:nvPr userDrawn="1"/>
        </p:nvGrpSpPr>
        <p:grpSpPr bwMode="auto">
          <a:xfrm>
            <a:off x="315913" y="5807075"/>
            <a:ext cx="3908425" cy="1050925"/>
            <a:chOff x="0" y="5807208"/>
            <a:chExt cx="3907677" cy="1050792"/>
          </a:xfrm>
        </p:grpSpPr>
        <p:pic>
          <p:nvPicPr>
            <p:cNvPr id="10" name="Picture 16">
              <a:extLst>
                <a:ext uri="{FF2B5EF4-FFF2-40B4-BE49-F238E27FC236}">
                  <a16:creationId xmlns:a16="http://schemas.microsoft.com/office/drawing/2014/main" id="{A916415B-2E13-44DC-8905-96992CF09F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807208"/>
              <a:ext cx="2724150" cy="10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a:extLst>
                <a:ext uri="{FF2B5EF4-FFF2-40B4-BE49-F238E27FC236}">
                  <a16:creationId xmlns:a16="http://schemas.microsoft.com/office/drawing/2014/main" id="{18B7F785-AECB-4383-AD40-EAA44946104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4151" y="5807208"/>
              <a:ext cx="1183526" cy="10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12" name="Footer Placeholder 6">
            <a:extLst>
              <a:ext uri="{FF2B5EF4-FFF2-40B4-BE49-F238E27FC236}">
                <a16:creationId xmlns:a16="http://schemas.microsoft.com/office/drawing/2014/main" id="{FFA6D456-4A94-4AA5-BA7E-72516E34B687}"/>
              </a:ext>
            </a:extLst>
          </p:cNvPr>
          <p:cNvSpPr>
            <a:spLocks noGrp="1"/>
          </p:cNvSpPr>
          <p:nvPr>
            <p:ph type="ftr" sz="quarter" idx="10"/>
          </p:nvPr>
        </p:nvSpPr>
        <p:spPr>
          <a:xfrm>
            <a:off x="5276850" y="6470650"/>
            <a:ext cx="6215063" cy="320675"/>
          </a:xfrm>
        </p:spPr>
        <p:txBody>
          <a:bodyPr/>
          <a:lstStyle>
            <a:lvl1pPr>
              <a:defRPr/>
            </a:lvl1pPr>
          </a:lstStyle>
          <a:p>
            <a:pPr>
              <a:defRPr/>
            </a:pPr>
            <a:r>
              <a:rPr lang="en-US"/>
              <a:t>Updated: </a:t>
            </a:r>
            <a:fld id="{6BD80983-421C-414B-AECA-754A8A65D786}" type="datetime1">
              <a:rPr lang="en-US" smtClean="0"/>
              <a:pPr>
                <a:defRPr/>
              </a:pPr>
              <a:t>11/19/2021</a:t>
            </a:fld>
            <a:endParaRPr lang="en-US"/>
          </a:p>
        </p:txBody>
      </p:sp>
    </p:spTree>
    <p:extLst>
      <p:ext uri="{BB962C8B-B14F-4D97-AF65-F5344CB8AC3E}">
        <p14:creationId xmlns:p14="http://schemas.microsoft.com/office/powerpoint/2010/main" val="1180584641"/>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C3376093-ABED-4533-ACE7-DDBFF54B6147}"/>
              </a:ext>
            </a:extLst>
          </p:cNvPr>
          <p:cNvSpPr>
            <a:spLocks noGrp="1"/>
          </p:cNvSpPr>
          <p:nvPr>
            <p:ph type="dt" sz="half" idx="10"/>
          </p:nvPr>
        </p:nvSpPr>
        <p:spPr/>
        <p:txBody>
          <a:bodyPr/>
          <a:lstStyle>
            <a:lvl1pPr>
              <a:defRPr/>
            </a:lvl1pPr>
          </a:lstStyle>
          <a:p>
            <a:pPr>
              <a:defRPr/>
            </a:pPr>
            <a:fld id="{41264973-AE7D-4DD6-8266-9E52AC26E572}" type="datetime1">
              <a:rPr lang="en-US"/>
              <a:pPr>
                <a:defRPr/>
              </a:pPr>
              <a:t>11/19/2021</a:t>
            </a:fld>
            <a:endParaRPr lang="en-US"/>
          </a:p>
        </p:txBody>
      </p:sp>
      <p:sp>
        <p:nvSpPr>
          <p:cNvPr id="5" name="Footer Placeholder 4">
            <a:extLst>
              <a:ext uri="{FF2B5EF4-FFF2-40B4-BE49-F238E27FC236}">
                <a16:creationId xmlns:a16="http://schemas.microsoft.com/office/drawing/2014/main" id="{2994061A-90AE-47E2-943C-E5E4BB0E07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D548BE-7210-4C28-9DDA-CB6FFC35AD38}"/>
              </a:ext>
            </a:extLst>
          </p:cNvPr>
          <p:cNvSpPr>
            <a:spLocks noGrp="1"/>
          </p:cNvSpPr>
          <p:nvPr>
            <p:ph type="sldNum" sz="quarter" idx="12"/>
          </p:nvPr>
        </p:nvSpPr>
        <p:spPr/>
        <p:txBody>
          <a:bodyPr/>
          <a:lstStyle>
            <a:lvl1pPr>
              <a:defRPr/>
            </a:lvl1pPr>
          </a:lstStyle>
          <a:p>
            <a:pPr>
              <a:defRPr/>
            </a:pPr>
            <a:fld id="{63DCAAF8-E1E1-46D6-BD28-41C20AAA7E42}" type="slidenum">
              <a:rPr lang="en-US" altLang="en-US"/>
              <a:pPr>
                <a:defRPr/>
              </a:pPr>
              <a:t>‹#›</a:t>
            </a:fld>
            <a:endParaRPr lang="en-US" altLang="en-US"/>
          </a:p>
        </p:txBody>
      </p:sp>
    </p:spTree>
    <p:extLst>
      <p:ext uri="{BB962C8B-B14F-4D97-AF65-F5344CB8AC3E}">
        <p14:creationId xmlns:p14="http://schemas.microsoft.com/office/powerpoint/2010/main" val="252983821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FD276215-CE72-4AD1-A9CF-37C87DF11A6B}"/>
              </a:ext>
            </a:extLst>
          </p:cNvPr>
          <p:cNvSpPr>
            <a:spLocks noGrp="1"/>
          </p:cNvSpPr>
          <p:nvPr>
            <p:ph type="dt" sz="half" idx="10"/>
          </p:nvPr>
        </p:nvSpPr>
        <p:spPr/>
        <p:txBody>
          <a:bodyPr/>
          <a:lstStyle>
            <a:lvl1pPr>
              <a:defRPr/>
            </a:lvl1pPr>
          </a:lstStyle>
          <a:p>
            <a:pPr>
              <a:defRPr/>
            </a:pPr>
            <a:fld id="{87B389B4-3AE3-4FBC-8CCB-8C43B9C55904}" type="datetime1">
              <a:rPr lang="en-US"/>
              <a:pPr>
                <a:defRPr/>
              </a:pPr>
              <a:t>11/19/2021</a:t>
            </a:fld>
            <a:endParaRPr lang="en-US"/>
          </a:p>
        </p:txBody>
      </p:sp>
      <p:sp>
        <p:nvSpPr>
          <p:cNvPr id="5" name="Footer Placeholder 4">
            <a:extLst>
              <a:ext uri="{FF2B5EF4-FFF2-40B4-BE49-F238E27FC236}">
                <a16:creationId xmlns:a16="http://schemas.microsoft.com/office/drawing/2014/main" id="{8A6C730E-6633-4EC7-878B-F5F2F4E647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767381-61A1-44E1-AC77-B207AE4485A0}"/>
              </a:ext>
            </a:extLst>
          </p:cNvPr>
          <p:cNvSpPr>
            <a:spLocks noGrp="1"/>
          </p:cNvSpPr>
          <p:nvPr>
            <p:ph type="sldNum" sz="quarter" idx="12"/>
          </p:nvPr>
        </p:nvSpPr>
        <p:spPr/>
        <p:txBody>
          <a:bodyPr/>
          <a:lstStyle>
            <a:lvl1pPr>
              <a:defRPr/>
            </a:lvl1pPr>
          </a:lstStyle>
          <a:p>
            <a:pPr>
              <a:defRPr/>
            </a:pPr>
            <a:fld id="{A9DF22B4-8671-42C9-B1FD-9AFF593822B5}" type="slidenum">
              <a:rPr lang="en-US" altLang="en-US"/>
              <a:pPr>
                <a:defRPr/>
              </a:pPr>
              <a:t>‹#›</a:t>
            </a:fld>
            <a:endParaRPr lang="en-US" altLang="en-US"/>
          </a:p>
        </p:txBody>
      </p:sp>
    </p:spTree>
    <p:extLst>
      <p:ext uri="{BB962C8B-B14F-4D97-AF65-F5344CB8AC3E}">
        <p14:creationId xmlns:p14="http://schemas.microsoft.com/office/powerpoint/2010/main" val="409316112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4" name="Date Placeholder 3">
            <a:extLst>
              <a:ext uri="{FF2B5EF4-FFF2-40B4-BE49-F238E27FC236}">
                <a16:creationId xmlns:a16="http://schemas.microsoft.com/office/drawing/2014/main" id="{6FA3D7A0-1662-4326-B43A-BE57D48F493A}"/>
              </a:ext>
            </a:extLst>
          </p:cNvPr>
          <p:cNvSpPr>
            <a:spLocks noGrp="1"/>
          </p:cNvSpPr>
          <p:nvPr>
            <p:ph type="dt" sz="half" idx="10"/>
          </p:nvPr>
        </p:nvSpPr>
        <p:spPr/>
        <p:txBody>
          <a:bodyPr/>
          <a:lstStyle>
            <a:lvl1pPr>
              <a:defRPr/>
            </a:lvl1pPr>
          </a:lstStyle>
          <a:p>
            <a:pPr>
              <a:defRPr/>
            </a:pPr>
            <a:fld id="{EE5A739B-3100-4D30-852D-263A3EA39A9D}" type="datetime1">
              <a:rPr lang="en-US"/>
              <a:pPr>
                <a:defRPr/>
              </a:pPr>
              <a:t>11/19/2021</a:t>
            </a:fld>
            <a:endParaRPr lang="en-US"/>
          </a:p>
        </p:txBody>
      </p:sp>
      <p:sp>
        <p:nvSpPr>
          <p:cNvPr id="5" name="Footer Placeholder 4">
            <a:extLst>
              <a:ext uri="{FF2B5EF4-FFF2-40B4-BE49-F238E27FC236}">
                <a16:creationId xmlns:a16="http://schemas.microsoft.com/office/drawing/2014/main" id="{FB88278D-EADA-4DD2-A1CC-15B393F3A2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AF1A68-6F51-48E4-95E9-4CF7DF633687}"/>
              </a:ext>
            </a:extLst>
          </p:cNvPr>
          <p:cNvSpPr>
            <a:spLocks noGrp="1"/>
          </p:cNvSpPr>
          <p:nvPr>
            <p:ph type="sldNum" sz="quarter" idx="12"/>
          </p:nvPr>
        </p:nvSpPr>
        <p:spPr/>
        <p:txBody>
          <a:bodyPr/>
          <a:lstStyle>
            <a:lvl1pPr>
              <a:defRPr/>
            </a:lvl1pPr>
          </a:lstStyle>
          <a:p>
            <a:pPr>
              <a:defRPr/>
            </a:pPr>
            <a:fld id="{8B094BC0-293A-466B-A558-7E881538C3E4}" type="slidenum">
              <a:rPr lang="en-US" altLang="en-US"/>
              <a:pPr>
                <a:defRPr/>
              </a:pPr>
              <a:t>‹#›</a:t>
            </a:fld>
            <a:endParaRPr lang="en-US" altLang="en-US"/>
          </a:p>
        </p:txBody>
      </p:sp>
    </p:spTree>
    <p:extLst>
      <p:ext uri="{BB962C8B-B14F-4D97-AF65-F5344CB8AC3E}">
        <p14:creationId xmlns:p14="http://schemas.microsoft.com/office/powerpoint/2010/main" val="170745781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CD584A84-E381-4038-9B83-C9E24E20695C}"/>
              </a:ext>
            </a:extLst>
          </p:cNvPr>
          <p:cNvGrpSpPr>
            <a:grpSpLocks/>
          </p:cNvGrpSpPr>
          <p:nvPr/>
        </p:nvGrpSpPr>
        <p:grpSpPr bwMode="auto">
          <a:xfrm>
            <a:off x="1588" y="0"/>
            <a:ext cx="12188825" cy="6858000"/>
            <a:chOff x="1620" y="0"/>
            <a:chExt cx="12188952" cy="6858000"/>
          </a:xfrm>
        </p:grpSpPr>
        <p:sp>
          <p:nvSpPr>
            <p:cNvPr id="5" name="Rectangle 4">
              <a:extLst>
                <a:ext uri="{FF2B5EF4-FFF2-40B4-BE49-F238E27FC236}">
                  <a16:creationId xmlns:a16="http://schemas.microsoft.com/office/drawing/2014/main" id="{2AA648EE-6968-486F-9AA3-519A13A10F54}"/>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pic>
          <p:nvPicPr>
            <p:cNvPr id="6" name="Picture 12">
              <a:extLst>
                <a:ext uri="{FF2B5EF4-FFF2-40B4-BE49-F238E27FC236}">
                  <a16:creationId xmlns:a16="http://schemas.microsoft.com/office/drawing/2014/main" id="{2DAC44A4-9BC7-454B-99CF-39206CF5F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8818" y="0"/>
              <a:ext cx="45915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0CF136-1CF3-415E-BFFB-807C56EF29A7}"/>
                </a:ext>
              </a:extLst>
            </p:cNvPr>
            <p:cNvSpPr/>
            <p:nvPr/>
          </p:nvSpPr>
          <p:spPr>
            <a:xfrm>
              <a:off x="7481998" y="0"/>
              <a:ext cx="1365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eaLnBrk="1" fontAlgn="auto" hangingPunct="1">
                <a:spcBef>
                  <a:spcPts val="0"/>
                </a:spcBef>
                <a:spcAft>
                  <a:spcPts val="0"/>
                </a:spcAft>
                <a:defRPr/>
              </a:pPr>
              <a:endParaRPr lang="en-US">
                <a:solidFill>
                  <a:schemeClr val="tx2"/>
                </a:solidFill>
              </a:endParaRPr>
            </a:p>
          </p:txBody>
        </p:sp>
      </p:grpSp>
      <p:pic>
        <p:nvPicPr>
          <p:cNvPr id="10" name="Picture 14">
            <a:extLst>
              <a:ext uri="{FF2B5EF4-FFF2-40B4-BE49-F238E27FC236}">
                <a16:creationId xmlns:a16="http://schemas.microsoft.com/office/drawing/2014/main" id="{E84F53C6-7844-47A3-B2B6-7AC0DF2CE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9363" y="0"/>
            <a:ext cx="459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11" name="Date Placeholder 1">
            <a:extLst>
              <a:ext uri="{FF2B5EF4-FFF2-40B4-BE49-F238E27FC236}">
                <a16:creationId xmlns:a16="http://schemas.microsoft.com/office/drawing/2014/main" id="{7BA0D7A9-0698-4A13-AF9D-250B0900E5E4}"/>
              </a:ext>
            </a:extLst>
          </p:cNvPr>
          <p:cNvSpPr>
            <a:spLocks noGrp="1"/>
          </p:cNvSpPr>
          <p:nvPr>
            <p:ph type="dt" sz="half" idx="10"/>
          </p:nvPr>
        </p:nvSpPr>
        <p:spPr/>
        <p:txBody>
          <a:bodyPr/>
          <a:lstStyle>
            <a:lvl1pPr>
              <a:defRPr/>
            </a:lvl1pPr>
          </a:lstStyle>
          <a:p>
            <a:pPr>
              <a:defRPr/>
            </a:pPr>
            <a:fld id="{2D7F3B7C-40E8-4530-8F19-35D90CA477BB}" type="datetime1">
              <a:rPr lang="en-US"/>
              <a:pPr>
                <a:defRPr/>
              </a:pPr>
              <a:t>11/19/2021</a:t>
            </a:fld>
            <a:endParaRPr lang="en-US"/>
          </a:p>
        </p:txBody>
      </p:sp>
      <p:sp>
        <p:nvSpPr>
          <p:cNvPr id="12" name="Footer Placeholder 2">
            <a:extLst>
              <a:ext uri="{FF2B5EF4-FFF2-40B4-BE49-F238E27FC236}">
                <a16:creationId xmlns:a16="http://schemas.microsoft.com/office/drawing/2014/main" id="{B349C199-57B6-4157-BE3E-CE5797A3C3BA}"/>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6F9C8A4D-0B8D-40CD-9607-2C0099686F93}"/>
              </a:ext>
            </a:extLst>
          </p:cNvPr>
          <p:cNvSpPr>
            <a:spLocks noGrp="1"/>
          </p:cNvSpPr>
          <p:nvPr>
            <p:ph type="sldNum" sz="quarter" idx="12"/>
          </p:nvPr>
        </p:nvSpPr>
        <p:spPr/>
        <p:txBody>
          <a:bodyPr/>
          <a:lstStyle>
            <a:lvl1pPr>
              <a:defRPr/>
            </a:lvl1pPr>
          </a:lstStyle>
          <a:p>
            <a:pPr>
              <a:defRPr/>
            </a:pPr>
            <a:fld id="{BC47503C-FCFE-4B4E-BDBF-FEAE6FBAA768}" type="slidenum">
              <a:rPr lang="en-US" altLang="en-US"/>
              <a:pPr>
                <a:defRPr/>
              </a:pPr>
              <a:t>‹#›</a:t>
            </a:fld>
            <a:endParaRPr lang="en-US" altLang="en-US"/>
          </a:p>
        </p:txBody>
      </p:sp>
    </p:spTree>
    <p:extLst>
      <p:ext uri="{BB962C8B-B14F-4D97-AF65-F5344CB8AC3E}">
        <p14:creationId xmlns:p14="http://schemas.microsoft.com/office/powerpoint/2010/main" val="2512348935"/>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0F0FDB1E-3C21-4C21-8D47-C3E45DE125D7}"/>
              </a:ext>
            </a:extLst>
          </p:cNvPr>
          <p:cNvSpPr>
            <a:spLocks noGrp="1"/>
          </p:cNvSpPr>
          <p:nvPr>
            <p:ph type="dt" sz="half" idx="10"/>
          </p:nvPr>
        </p:nvSpPr>
        <p:spPr/>
        <p:txBody>
          <a:bodyPr/>
          <a:lstStyle>
            <a:lvl1pPr>
              <a:defRPr/>
            </a:lvl1pPr>
          </a:lstStyle>
          <a:p>
            <a:pPr>
              <a:defRPr/>
            </a:pPr>
            <a:fld id="{E53D303C-2B71-4E2A-A9F3-858F98F9AAE9}" type="datetime1">
              <a:rPr lang="en-US"/>
              <a:pPr>
                <a:defRPr/>
              </a:pPr>
              <a:t>11/19/2021</a:t>
            </a:fld>
            <a:endParaRPr lang="en-US"/>
          </a:p>
        </p:txBody>
      </p:sp>
      <p:sp>
        <p:nvSpPr>
          <p:cNvPr id="6" name="Footer Placeholder 4">
            <a:extLst>
              <a:ext uri="{FF2B5EF4-FFF2-40B4-BE49-F238E27FC236}">
                <a16:creationId xmlns:a16="http://schemas.microsoft.com/office/drawing/2014/main" id="{C800D57A-49B5-4501-BD64-D5D56F7F1D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8F31A3-7426-4457-AE8D-A6CB4A411B9F}"/>
              </a:ext>
            </a:extLst>
          </p:cNvPr>
          <p:cNvSpPr>
            <a:spLocks noGrp="1"/>
          </p:cNvSpPr>
          <p:nvPr>
            <p:ph type="sldNum" sz="quarter" idx="12"/>
          </p:nvPr>
        </p:nvSpPr>
        <p:spPr/>
        <p:txBody>
          <a:bodyPr/>
          <a:lstStyle>
            <a:lvl1pPr>
              <a:defRPr/>
            </a:lvl1pPr>
          </a:lstStyle>
          <a:p>
            <a:pPr>
              <a:defRPr/>
            </a:pPr>
            <a:fld id="{014CB7A6-AD88-4DBB-928E-000B0DCE6BBD}" type="slidenum">
              <a:rPr lang="en-US" altLang="en-US"/>
              <a:pPr>
                <a:defRPr/>
              </a:pPr>
              <a:t>‹#›</a:t>
            </a:fld>
            <a:endParaRPr lang="en-US" altLang="en-US"/>
          </a:p>
        </p:txBody>
      </p:sp>
    </p:spTree>
    <p:extLst>
      <p:ext uri="{BB962C8B-B14F-4D97-AF65-F5344CB8AC3E}">
        <p14:creationId xmlns:p14="http://schemas.microsoft.com/office/powerpoint/2010/main" val="66721430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B7402920-25F3-4010-A48E-B39CEB8FB156}"/>
              </a:ext>
            </a:extLst>
          </p:cNvPr>
          <p:cNvSpPr>
            <a:spLocks noGrp="1"/>
          </p:cNvSpPr>
          <p:nvPr>
            <p:ph type="dt" sz="half" idx="10"/>
          </p:nvPr>
        </p:nvSpPr>
        <p:spPr/>
        <p:txBody>
          <a:bodyPr/>
          <a:lstStyle>
            <a:lvl1pPr>
              <a:defRPr/>
            </a:lvl1pPr>
          </a:lstStyle>
          <a:p>
            <a:pPr>
              <a:defRPr/>
            </a:pPr>
            <a:fld id="{99F25FDB-D874-41F7-8D15-2C3868177C0F}" type="datetime1">
              <a:rPr lang="en-US"/>
              <a:pPr>
                <a:defRPr/>
              </a:pPr>
              <a:t>11/19/2021</a:t>
            </a:fld>
            <a:endParaRPr lang="en-US"/>
          </a:p>
        </p:txBody>
      </p:sp>
      <p:sp>
        <p:nvSpPr>
          <p:cNvPr id="8" name="Footer Placeholder 4">
            <a:extLst>
              <a:ext uri="{FF2B5EF4-FFF2-40B4-BE49-F238E27FC236}">
                <a16:creationId xmlns:a16="http://schemas.microsoft.com/office/drawing/2014/main" id="{19FDD08C-A82F-4165-BD03-F77400C88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20C3267-D376-4D3A-BFAA-0B3CC35CCE49}"/>
              </a:ext>
            </a:extLst>
          </p:cNvPr>
          <p:cNvSpPr>
            <a:spLocks noGrp="1"/>
          </p:cNvSpPr>
          <p:nvPr>
            <p:ph type="sldNum" sz="quarter" idx="12"/>
          </p:nvPr>
        </p:nvSpPr>
        <p:spPr/>
        <p:txBody>
          <a:bodyPr/>
          <a:lstStyle>
            <a:lvl1pPr>
              <a:defRPr/>
            </a:lvl1pPr>
          </a:lstStyle>
          <a:p>
            <a:pPr>
              <a:defRPr/>
            </a:pPr>
            <a:fld id="{FB273B99-CF6E-4568-9A14-D05FADC9A56D}" type="slidenum">
              <a:rPr lang="en-US" altLang="en-US"/>
              <a:pPr>
                <a:defRPr/>
              </a:pPr>
              <a:t>‹#›</a:t>
            </a:fld>
            <a:endParaRPr lang="en-US" altLang="en-US"/>
          </a:p>
        </p:txBody>
      </p:sp>
    </p:spTree>
    <p:extLst>
      <p:ext uri="{BB962C8B-B14F-4D97-AF65-F5344CB8AC3E}">
        <p14:creationId xmlns:p14="http://schemas.microsoft.com/office/powerpoint/2010/main" val="21873077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59ABD66C-93AE-42D5-9FCE-318FB7C536C5}"/>
              </a:ext>
            </a:extLst>
          </p:cNvPr>
          <p:cNvSpPr>
            <a:spLocks noGrp="1"/>
          </p:cNvSpPr>
          <p:nvPr>
            <p:ph type="dt" sz="half" idx="10"/>
          </p:nvPr>
        </p:nvSpPr>
        <p:spPr/>
        <p:txBody>
          <a:bodyPr/>
          <a:lstStyle>
            <a:lvl1pPr>
              <a:defRPr/>
            </a:lvl1pPr>
          </a:lstStyle>
          <a:p>
            <a:pPr>
              <a:defRPr/>
            </a:pPr>
            <a:fld id="{40691C2D-3D8A-4E0A-A957-47EDFD734748}" type="datetime1">
              <a:rPr lang="en-US"/>
              <a:pPr>
                <a:defRPr/>
              </a:pPr>
              <a:t>11/19/2021</a:t>
            </a:fld>
            <a:endParaRPr lang="en-US"/>
          </a:p>
        </p:txBody>
      </p:sp>
      <p:sp>
        <p:nvSpPr>
          <p:cNvPr id="4" name="Footer Placeholder 4">
            <a:extLst>
              <a:ext uri="{FF2B5EF4-FFF2-40B4-BE49-F238E27FC236}">
                <a16:creationId xmlns:a16="http://schemas.microsoft.com/office/drawing/2014/main" id="{986874C7-8761-4400-9700-7870C7AFEA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C89803C-5B76-4CD1-87ED-656173092937}"/>
              </a:ext>
            </a:extLst>
          </p:cNvPr>
          <p:cNvSpPr>
            <a:spLocks noGrp="1"/>
          </p:cNvSpPr>
          <p:nvPr>
            <p:ph type="sldNum" sz="quarter" idx="12"/>
          </p:nvPr>
        </p:nvSpPr>
        <p:spPr/>
        <p:txBody>
          <a:bodyPr/>
          <a:lstStyle>
            <a:lvl1pPr>
              <a:defRPr/>
            </a:lvl1pPr>
          </a:lstStyle>
          <a:p>
            <a:pPr>
              <a:defRPr/>
            </a:pPr>
            <a:fld id="{775DE747-BDCF-4E6E-99F4-72017AA6E411}" type="slidenum">
              <a:rPr lang="en-US" altLang="en-US"/>
              <a:pPr>
                <a:defRPr/>
              </a:pPr>
              <a:t>‹#›</a:t>
            </a:fld>
            <a:endParaRPr lang="en-US" altLang="en-US"/>
          </a:p>
        </p:txBody>
      </p:sp>
    </p:spTree>
    <p:extLst>
      <p:ext uri="{BB962C8B-B14F-4D97-AF65-F5344CB8AC3E}">
        <p14:creationId xmlns:p14="http://schemas.microsoft.com/office/powerpoint/2010/main" val="427039068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838C1E-70F4-4E19-9D72-A451C128370F}"/>
              </a:ext>
            </a:extLst>
          </p:cNvPr>
          <p:cNvSpPr>
            <a:spLocks noGrp="1"/>
          </p:cNvSpPr>
          <p:nvPr>
            <p:ph type="dt" sz="half" idx="10"/>
          </p:nvPr>
        </p:nvSpPr>
        <p:spPr/>
        <p:txBody>
          <a:bodyPr/>
          <a:lstStyle>
            <a:lvl1pPr>
              <a:defRPr/>
            </a:lvl1pPr>
          </a:lstStyle>
          <a:p>
            <a:pPr>
              <a:defRPr/>
            </a:pPr>
            <a:fld id="{99FAEC8D-D8CD-4A95-8D78-6BA204DB7F14}" type="datetime1">
              <a:rPr lang="en-US"/>
              <a:pPr>
                <a:defRPr/>
              </a:pPr>
              <a:t>11/19/2021</a:t>
            </a:fld>
            <a:endParaRPr lang="en-US"/>
          </a:p>
        </p:txBody>
      </p:sp>
      <p:sp>
        <p:nvSpPr>
          <p:cNvPr id="3" name="Footer Placeholder 4">
            <a:extLst>
              <a:ext uri="{FF2B5EF4-FFF2-40B4-BE49-F238E27FC236}">
                <a16:creationId xmlns:a16="http://schemas.microsoft.com/office/drawing/2014/main" id="{A30962B7-11B8-46BC-A48A-99B40092560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33F15D-110D-4BF2-A6AF-75D30BEF675E}"/>
              </a:ext>
            </a:extLst>
          </p:cNvPr>
          <p:cNvSpPr>
            <a:spLocks noGrp="1"/>
          </p:cNvSpPr>
          <p:nvPr>
            <p:ph type="sldNum" sz="quarter" idx="12"/>
          </p:nvPr>
        </p:nvSpPr>
        <p:spPr/>
        <p:txBody>
          <a:bodyPr/>
          <a:lstStyle>
            <a:lvl1pPr>
              <a:defRPr/>
            </a:lvl1pPr>
          </a:lstStyle>
          <a:p>
            <a:pPr>
              <a:defRPr/>
            </a:pPr>
            <a:fld id="{78728500-8423-40E8-9F27-36D5D39A6133}" type="slidenum">
              <a:rPr lang="en-US" altLang="en-US"/>
              <a:pPr>
                <a:defRPr/>
              </a:pPr>
              <a:t>‹#›</a:t>
            </a:fld>
            <a:endParaRPr lang="en-US" altLang="en-US"/>
          </a:p>
        </p:txBody>
      </p:sp>
    </p:spTree>
    <p:extLst>
      <p:ext uri="{BB962C8B-B14F-4D97-AF65-F5344CB8AC3E}">
        <p14:creationId xmlns:p14="http://schemas.microsoft.com/office/powerpoint/2010/main" val="267649536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7C3A4-D08A-41E4-B08A-3C724FE3E607}"/>
              </a:ext>
            </a:extLst>
          </p:cNvPr>
          <p:cNvSpPr/>
          <p:nvPr/>
        </p:nvSpPr>
        <p:spPr>
          <a:xfrm>
            <a:off x="3960813" y="0"/>
            <a:ext cx="7923212"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sp>
        <p:nvSpPr>
          <p:cNvPr id="2" name="Title 1"/>
          <p:cNvSpPr>
            <a:spLocks noGrp="1"/>
          </p:cNvSpPr>
          <p:nvPr>
            <p:ph type="title"/>
          </p:nvPr>
        </p:nvSpPr>
        <p:spPr>
          <a:xfrm>
            <a:off x="455612" y="1701800"/>
            <a:ext cx="3351927" cy="2844800"/>
          </a:xfrm>
        </p:spPr>
        <p:txBody>
          <a:bodyPr>
            <a:normAutofit/>
          </a:bodyPr>
          <a:lstStyle>
            <a:lvl1pPr algn="l">
              <a:defRPr sz="2000" b="1">
                <a:effectLst/>
              </a:defRPr>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Date Placeholder 4">
            <a:extLst>
              <a:ext uri="{FF2B5EF4-FFF2-40B4-BE49-F238E27FC236}">
                <a16:creationId xmlns:a16="http://schemas.microsoft.com/office/drawing/2014/main" id="{27276B31-BA3F-4112-A5A2-7290E892BC31}"/>
              </a:ext>
            </a:extLst>
          </p:cNvPr>
          <p:cNvSpPr>
            <a:spLocks noGrp="1"/>
          </p:cNvSpPr>
          <p:nvPr>
            <p:ph type="dt" sz="half" idx="10"/>
          </p:nvPr>
        </p:nvSpPr>
        <p:spPr/>
        <p:txBody>
          <a:bodyPr/>
          <a:lstStyle>
            <a:lvl1pPr>
              <a:defRPr/>
            </a:lvl1pPr>
          </a:lstStyle>
          <a:p>
            <a:pPr>
              <a:defRPr/>
            </a:pPr>
            <a:fld id="{4DBD0D66-FC6C-4C08-9795-1DD5BE9F8B9F}" type="datetime1">
              <a:rPr lang="en-US"/>
              <a:pPr>
                <a:defRPr/>
              </a:pPr>
              <a:t>11/19/2021</a:t>
            </a:fld>
            <a:endParaRPr lang="en-US"/>
          </a:p>
        </p:txBody>
      </p:sp>
      <p:sp>
        <p:nvSpPr>
          <p:cNvPr id="7" name="Footer Placeholder 5">
            <a:extLst>
              <a:ext uri="{FF2B5EF4-FFF2-40B4-BE49-F238E27FC236}">
                <a16:creationId xmlns:a16="http://schemas.microsoft.com/office/drawing/2014/main" id="{A4986C2E-8147-4B81-8F0C-F87DDDB6B72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A8AF756-2BCF-4121-85B1-53B0FDCDA90B}"/>
              </a:ext>
            </a:extLst>
          </p:cNvPr>
          <p:cNvSpPr>
            <a:spLocks noGrp="1"/>
          </p:cNvSpPr>
          <p:nvPr>
            <p:ph type="sldNum" sz="quarter" idx="12"/>
          </p:nvPr>
        </p:nvSpPr>
        <p:spPr/>
        <p:txBody>
          <a:bodyPr/>
          <a:lstStyle>
            <a:lvl1pPr>
              <a:defRPr/>
            </a:lvl1pPr>
          </a:lstStyle>
          <a:p>
            <a:pPr>
              <a:defRPr/>
            </a:pPr>
            <a:fld id="{D0EC4ADA-8ED0-47FD-8B43-FD9A6411E208}" type="slidenum">
              <a:rPr lang="en-US" altLang="en-US"/>
              <a:pPr>
                <a:defRPr/>
              </a:pPr>
              <a:t>‹#›</a:t>
            </a:fld>
            <a:endParaRPr lang="en-US" altLang="en-US"/>
          </a:p>
        </p:txBody>
      </p:sp>
    </p:spTree>
    <p:extLst>
      <p:ext uri="{BB962C8B-B14F-4D97-AF65-F5344CB8AC3E}">
        <p14:creationId xmlns:p14="http://schemas.microsoft.com/office/powerpoint/2010/main" val="120222271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427DD-98D9-4CD6-A184-C81A4A567C4B}"/>
              </a:ext>
            </a:extLst>
          </p:cNvPr>
          <p:cNvSpPr/>
          <p:nvPr/>
        </p:nvSpPr>
        <p:spPr>
          <a:xfrm>
            <a:off x="2082800" y="0"/>
            <a:ext cx="8023225"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sp>
        <p:nvSpPr>
          <p:cNvPr id="2" name="Title 1"/>
          <p:cNvSpPr>
            <a:spLocks noGrp="1"/>
          </p:cNvSpPr>
          <p:nvPr>
            <p:ph type="title"/>
          </p:nvPr>
        </p:nvSpPr>
        <p:spPr>
          <a:xfrm>
            <a:off x="2437765" y="4800600"/>
            <a:ext cx="7313295" cy="762000"/>
          </a:xfrm>
        </p:spPr>
        <p:txBody>
          <a:bodyPr>
            <a:normAutofit/>
          </a:bodyPr>
          <a:lstStyle>
            <a:lvl1pPr algn="l">
              <a:defRPr sz="2000" b="1">
                <a:effectLst/>
              </a:defRPr>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a:t>Click icon to add picture</a:t>
            </a:r>
            <a:endParaRPr noProof="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Date Placeholder 4">
            <a:extLst>
              <a:ext uri="{FF2B5EF4-FFF2-40B4-BE49-F238E27FC236}">
                <a16:creationId xmlns:a16="http://schemas.microsoft.com/office/drawing/2014/main" id="{8D741E34-B53F-494C-A57D-90441DEF62F0}"/>
              </a:ext>
            </a:extLst>
          </p:cNvPr>
          <p:cNvSpPr>
            <a:spLocks noGrp="1"/>
          </p:cNvSpPr>
          <p:nvPr>
            <p:ph type="dt" sz="half" idx="10"/>
          </p:nvPr>
        </p:nvSpPr>
        <p:spPr/>
        <p:txBody>
          <a:bodyPr/>
          <a:lstStyle>
            <a:lvl1pPr>
              <a:defRPr/>
            </a:lvl1pPr>
          </a:lstStyle>
          <a:p>
            <a:pPr>
              <a:defRPr/>
            </a:pPr>
            <a:fld id="{1F0329A5-75D3-40BA-A15C-ECABF53E621B}" type="datetime1">
              <a:rPr lang="en-US"/>
              <a:pPr>
                <a:defRPr/>
              </a:pPr>
              <a:t>11/19/2021</a:t>
            </a:fld>
            <a:endParaRPr lang="en-US"/>
          </a:p>
        </p:txBody>
      </p:sp>
      <p:sp>
        <p:nvSpPr>
          <p:cNvPr id="7" name="Footer Placeholder 5">
            <a:extLst>
              <a:ext uri="{FF2B5EF4-FFF2-40B4-BE49-F238E27FC236}">
                <a16:creationId xmlns:a16="http://schemas.microsoft.com/office/drawing/2014/main" id="{8219D9B4-56A2-4518-BFBB-06690990E96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D2D5B9D-773F-4373-AF47-B6802F4C7C88}"/>
              </a:ext>
            </a:extLst>
          </p:cNvPr>
          <p:cNvSpPr>
            <a:spLocks noGrp="1"/>
          </p:cNvSpPr>
          <p:nvPr>
            <p:ph type="sldNum" sz="quarter" idx="12"/>
          </p:nvPr>
        </p:nvSpPr>
        <p:spPr/>
        <p:txBody>
          <a:bodyPr/>
          <a:lstStyle>
            <a:lvl1pPr>
              <a:defRPr/>
            </a:lvl1pPr>
          </a:lstStyle>
          <a:p>
            <a:pPr>
              <a:defRPr/>
            </a:pPr>
            <a:fld id="{C48E68D5-4A79-420D-8FBC-21726CD32066}" type="slidenum">
              <a:rPr lang="en-US" altLang="en-US"/>
              <a:pPr>
                <a:defRPr/>
              </a:pPr>
              <a:t>‹#›</a:t>
            </a:fld>
            <a:endParaRPr lang="en-US" altLang="en-US"/>
          </a:p>
        </p:txBody>
      </p:sp>
    </p:spTree>
    <p:extLst>
      <p:ext uri="{BB962C8B-B14F-4D97-AF65-F5344CB8AC3E}">
        <p14:creationId xmlns:p14="http://schemas.microsoft.com/office/powerpoint/2010/main" val="132130349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AD8F9A2B-6A82-4D25-A35F-302F07FB5D87}"/>
              </a:ext>
            </a:extLst>
          </p:cNvPr>
          <p:cNvGrpSpPr>
            <a:grpSpLocks/>
          </p:cNvGrpSpPr>
          <p:nvPr/>
        </p:nvGrpSpPr>
        <p:grpSpPr bwMode="auto">
          <a:xfrm>
            <a:off x="1588" y="0"/>
            <a:ext cx="12188825" cy="6858000"/>
            <a:chOff x="1620" y="0"/>
            <a:chExt cx="12188952" cy="6858000"/>
          </a:xfrm>
        </p:grpSpPr>
        <p:sp>
          <p:nvSpPr>
            <p:cNvPr id="10" name="Rectangle 9">
              <a:extLst>
                <a:ext uri="{FF2B5EF4-FFF2-40B4-BE49-F238E27FC236}">
                  <a16:creationId xmlns:a16="http://schemas.microsoft.com/office/drawing/2014/main" id="{96AB5EA0-9B8F-415C-99C7-B4421D446515}"/>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sp>
          <p:nvSpPr>
            <p:cNvPr id="8" name="Rectangle 7">
              <a:extLst>
                <a:ext uri="{FF2B5EF4-FFF2-40B4-BE49-F238E27FC236}">
                  <a16:creationId xmlns:a16="http://schemas.microsoft.com/office/drawing/2014/main" id="{08049616-5DF3-4D5D-AFF8-5262D1C787CE}"/>
                </a:ext>
              </a:extLst>
            </p:cNvPr>
            <p:cNvSpPr/>
            <p:nvPr/>
          </p:nvSpPr>
          <p:spPr>
            <a:xfrm>
              <a:off x="304835" y="0"/>
              <a:ext cx="11579346"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eaLnBrk="1" fontAlgn="auto" hangingPunct="1">
                <a:spcBef>
                  <a:spcPts val="0"/>
                </a:spcBef>
                <a:spcAft>
                  <a:spcPts val="0"/>
                </a:spcAft>
                <a:defRPr/>
              </a:pPr>
              <a:endParaRPr/>
            </a:p>
          </p:txBody>
        </p:sp>
      </p:grpSp>
      <p:sp>
        <p:nvSpPr>
          <p:cNvPr id="4" name="Date Placeholder 3">
            <a:extLst>
              <a:ext uri="{FF2B5EF4-FFF2-40B4-BE49-F238E27FC236}">
                <a16:creationId xmlns:a16="http://schemas.microsoft.com/office/drawing/2014/main" id="{A1AFF7A0-BAD7-4A80-A57C-8D2A23FAF9A8}"/>
              </a:ext>
            </a:extLst>
          </p:cNvPr>
          <p:cNvSpPr>
            <a:spLocks noGrp="1"/>
          </p:cNvSpPr>
          <p:nvPr>
            <p:ph type="dt" sz="half" idx="2"/>
          </p:nvPr>
        </p:nvSpPr>
        <p:spPr>
          <a:xfrm>
            <a:off x="1117600" y="6400800"/>
            <a:ext cx="2741613" cy="320675"/>
          </a:xfrm>
          <a:prstGeom prst="rect">
            <a:avLst/>
          </a:prstGeom>
        </p:spPr>
        <p:txBody>
          <a:bodyPr vert="horz" lIns="121899" tIns="60949" rIns="121899" bIns="60949" rtlCol="0" anchor="b"/>
          <a:lstStyle>
            <a:lvl1pPr algn="l" defTabSz="1218987" eaLnBrk="1" fontAlgn="auto" hangingPunct="1">
              <a:spcBef>
                <a:spcPts val="0"/>
              </a:spcBef>
              <a:spcAft>
                <a:spcPts val="0"/>
              </a:spcAft>
              <a:defRPr sz="1200">
                <a:solidFill>
                  <a:schemeClr val="tx2">
                    <a:lumMod val="50000"/>
                  </a:schemeClr>
                </a:solidFill>
                <a:latin typeface="+mn-lt"/>
                <a:cs typeface="+mn-cs"/>
              </a:defRPr>
            </a:lvl1pPr>
          </a:lstStyle>
          <a:p>
            <a:pPr>
              <a:defRPr/>
            </a:pPr>
            <a:fld id="{90567A2F-FCDF-429C-A570-7F02A49BE236}" type="datetime1">
              <a:rPr lang="en-US"/>
              <a:pPr>
                <a:defRPr/>
              </a:pPr>
              <a:t>11/19/2021</a:t>
            </a:fld>
            <a:endParaRPr lang="en-US"/>
          </a:p>
        </p:txBody>
      </p:sp>
      <p:sp>
        <p:nvSpPr>
          <p:cNvPr id="5" name="Footer Placeholder 4">
            <a:extLst>
              <a:ext uri="{FF2B5EF4-FFF2-40B4-BE49-F238E27FC236}">
                <a16:creationId xmlns:a16="http://schemas.microsoft.com/office/drawing/2014/main" id="{E5C64DAF-9416-4137-B368-BE37A1B590AD}"/>
              </a:ext>
            </a:extLst>
          </p:cNvPr>
          <p:cNvSpPr>
            <a:spLocks noGrp="1"/>
          </p:cNvSpPr>
          <p:nvPr>
            <p:ph type="ftr" sz="quarter" idx="3"/>
          </p:nvPr>
        </p:nvSpPr>
        <p:spPr>
          <a:xfrm>
            <a:off x="3908425" y="6400800"/>
            <a:ext cx="6215063" cy="320675"/>
          </a:xfrm>
          <a:prstGeom prst="rect">
            <a:avLst/>
          </a:prstGeom>
        </p:spPr>
        <p:txBody>
          <a:bodyPr vert="horz" lIns="121899" tIns="60949" rIns="121899" bIns="60949" rtlCol="0" anchor="b"/>
          <a:lstStyle>
            <a:lvl1pPr algn="ctr" defTabSz="1218987" eaLnBrk="1" fontAlgn="auto" hangingPunct="1">
              <a:spcBef>
                <a:spcPts val="0"/>
              </a:spcBef>
              <a:spcAft>
                <a:spcPts val="0"/>
              </a:spcAft>
              <a:defRPr sz="1200">
                <a:solidFill>
                  <a:schemeClr val="tx2">
                    <a:lumMod val="50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C2FA2F2-ED66-41B5-BDD4-D315C596C9C9}"/>
              </a:ext>
            </a:extLst>
          </p:cNvPr>
          <p:cNvSpPr>
            <a:spLocks noGrp="1"/>
          </p:cNvSpPr>
          <p:nvPr>
            <p:ph type="sldNum" sz="quarter" idx="4"/>
          </p:nvPr>
        </p:nvSpPr>
        <p:spPr>
          <a:xfrm>
            <a:off x="10167938" y="6400800"/>
            <a:ext cx="1106487" cy="320675"/>
          </a:xfrm>
          <a:prstGeom prst="rect">
            <a:avLst/>
          </a:prstGeom>
        </p:spPr>
        <p:txBody>
          <a:bodyPr vert="horz" wrap="square" lIns="121899" tIns="60949" rIns="121899" bIns="60949" numCol="1" anchor="b" anchorCtr="0" compatLnSpc="1">
            <a:prstTxWarp prst="textNoShape">
              <a:avLst/>
            </a:prstTxWarp>
          </a:bodyPr>
          <a:lstStyle>
            <a:lvl1pPr algn="r" eaLnBrk="1" hangingPunct="1">
              <a:defRPr sz="1200">
                <a:solidFill>
                  <a:srgbClr val="222A35"/>
                </a:solidFill>
                <a:latin typeface="Century Gothic" panose="020B0502020202020204" pitchFamily="34" charset="0"/>
              </a:defRPr>
            </a:lvl1pPr>
          </a:lstStyle>
          <a:p>
            <a:pPr>
              <a:defRPr/>
            </a:pPr>
            <a:fld id="{CE800D1C-B2A3-47E5-BF2B-3A8ACB3AB42B}" type="slidenum">
              <a:rPr lang="en-US" altLang="en-US"/>
              <a:pPr>
                <a:defRPr/>
              </a:pPr>
              <a:t>‹#›</a:t>
            </a:fld>
            <a:endParaRPr lang="en-US" altLang="en-US"/>
          </a:p>
        </p:txBody>
      </p:sp>
      <p:sp>
        <p:nvSpPr>
          <p:cNvPr id="1030" name="Text Placeholder 2">
            <a:extLst>
              <a:ext uri="{FF2B5EF4-FFF2-40B4-BE49-F238E27FC236}">
                <a16:creationId xmlns:a16="http://schemas.microsoft.com/office/drawing/2014/main" id="{D4677F42-2DB9-4F8F-80D3-035459AAF440}"/>
              </a:ext>
            </a:extLst>
          </p:cNvPr>
          <p:cNvSpPr>
            <a:spLocks noGrp="1"/>
          </p:cNvSpPr>
          <p:nvPr>
            <p:ph type="body" idx="1"/>
          </p:nvPr>
        </p:nvSpPr>
        <p:spPr bwMode="auto">
          <a:xfrm>
            <a:off x="1117600" y="1701800"/>
            <a:ext cx="101568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itle Placeholder 1">
            <a:extLst>
              <a:ext uri="{FF2B5EF4-FFF2-40B4-BE49-F238E27FC236}">
                <a16:creationId xmlns:a16="http://schemas.microsoft.com/office/drawing/2014/main" id="{46753954-3032-4A14-8270-2AEF21EF0BDF}"/>
              </a:ext>
            </a:extLst>
          </p:cNvPr>
          <p:cNvSpPr>
            <a:spLocks noGrp="1"/>
          </p:cNvSpPr>
          <p:nvPr>
            <p:ph type="title"/>
          </p:nvPr>
        </p:nvSpPr>
        <p:spPr bwMode="auto">
          <a:xfrm>
            <a:off x="1117600" y="76200"/>
            <a:ext cx="101568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798" r:id="rId2"/>
    <p:sldLayoutId id="2147483806" r:id="rId3"/>
    <p:sldLayoutId id="2147483799" r:id="rId4"/>
    <p:sldLayoutId id="2147483800" r:id="rId5"/>
    <p:sldLayoutId id="2147483801" r:id="rId6"/>
    <p:sldLayoutId id="2147483802" r:id="rId7"/>
    <p:sldLayoutId id="2147483807" r:id="rId8"/>
    <p:sldLayoutId id="2147483808" r:id="rId9"/>
    <p:sldLayoutId id="2147483803" r:id="rId10"/>
    <p:sldLayoutId id="2147483804" r:id="rId11"/>
  </p:sldLayoutIdLst>
  <p:transition spd="slow">
    <p:fade thruBlk="1"/>
  </p:transition>
  <p:hf sldNum="0" hdr="0" ftr="0" dt="0"/>
  <p:txStyles>
    <p:titleStyle>
      <a:lvl1pPr algn="l" defTabSz="1217613" rtl="0" eaLnBrk="0" fontAlgn="base" hangingPunct="0">
        <a:lnSpc>
          <a:spcPct val="85000"/>
        </a:lnSpc>
        <a:spcBef>
          <a:spcPct val="0"/>
        </a:spcBef>
        <a:spcAft>
          <a:spcPct val="0"/>
        </a:spcAft>
        <a:defRPr sz="4400" kern="1200">
          <a:solidFill>
            <a:schemeClr val="accent2"/>
          </a:solidFill>
          <a:latin typeface="+mj-lt"/>
          <a:ea typeface="+mj-ea"/>
          <a:cs typeface="+mj-cs"/>
        </a:defRPr>
      </a:lvl1pPr>
      <a:lvl2pPr algn="l" defTabSz="1217613" rtl="0" eaLnBrk="0" fontAlgn="base" hangingPunct="0">
        <a:lnSpc>
          <a:spcPct val="85000"/>
        </a:lnSpc>
        <a:spcBef>
          <a:spcPct val="0"/>
        </a:spcBef>
        <a:spcAft>
          <a:spcPct val="0"/>
        </a:spcAft>
        <a:defRPr sz="4400">
          <a:solidFill>
            <a:schemeClr val="accent2"/>
          </a:solidFill>
          <a:latin typeface="Century Gothic" pitchFamily="34" charset="0"/>
        </a:defRPr>
      </a:lvl2pPr>
      <a:lvl3pPr algn="l" defTabSz="1217613" rtl="0" eaLnBrk="0" fontAlgn="base" hangingPunct="0">
        <a:lnSpc>
          <a:spcPct val="85000"/>
        </a:lnSpc>
        <a:spcBef>
          <a:spcPct val="0"/>
        </a:spcBef>
        <a:spcAft>
          <a:spcPct val="0"/>
        </a:spcAft>
        <a:defRPr sz="4400">
          <a:solidFill>
            <a:schemeClr val="accent2"/>
          </a:solidFill>
          <a:latin typeface="Century Gothic" pitchFamily="34" charset="0"/>
        </a:defRPr>
      </a:lvl3pPr>
      <a:lvl4pPr algn="l" defTabSz="1217613" rtl="0" eaLnBrk="0" fontAlgn="base" hangingPunct="0">
        <a:lnSpc>
          <a:spcPct val="85000"/>
        </a:lnSpc>
        <a:spcBef>
          <a:spcPct val="0"/>
        </a:spcBef>
        <a:spcAft>
          <a:spcPct val="0"/>
        </a:spcAft>
        <a:defRPr sz="4400">
          <a:solidFill>
            <a:schemeClr val="accent2"/>
          </a:solidFill>
          <a:latin typeface="Century Gothic" pitchFamily="34" charset="0"/>
        </a:defRPr>
      </a:lvl4pPr>
      <a:lvl5pPr algn="l" defTabSz="1217613" rtl="0" eaLnBrk="0" fontAlgn="base" hangingPunct="0">
        <a:lnSpc>
          <a:spcPct val="85000"/>
        </a:lnSpc>
        <a:spcBef>
          <a:spcPct val="0"/>
        </a:spcBef>
        <a:spcAft>
          <a:spcPct val="0"/>
        </a:spcAft>
        <a:defRPr sz="4400">
          <a:solidFill>
            <a:schemeClr val="accent2"/>
          </a:solidFill>
          <a:latin typeface="Century Gothic" pitchFamily="34" charset="0"/>
        </a:defRPr>
      </a:lvl5pPr>
      <a:lvl6pPr marL="457200" algn="l" defTabSz="1217613" rtl="0" fontAlgn="base">
        <a:lnSpc>
          <a:spcPct val="85000"/>
        </a:lnSpc>
        <a:spcBef>
          <a:spcPct val="0"/>
        </a:spcBef>
        <a:spcAft>
          <a:spcPct val="0"/>
        </a:spcAft>
        <a:defRPr sz="4400">
          <a:solidFill>
            <a:schemeClr val="accent2"/>
          </a:solidFill>
          <a:latin typeface="Century Gothic" pitchFamily="34" charset="0"/>
        </a:defRPr>
      </a:lvl6pPr>
      <a:lvl7pPr marL="914400" algn="l" defTabSz="1217613" rtl="0" fontAlgn="base">
        <a:lnSpc>
          <a:spcPct val="85000"/>
        </a:lnSpc>
        <a:spcBef>
          <a:spcPct val="0"/>
        </a:spcBef>
        <a:spcAft>
          <a:spcPct val="0"/>
        </a:spcAft>
        <a:defRPr sz="4400">
          <a:solidFill>
            <a:schemeClr val="accent2"/>
          </a:solidFill>
          <a:latin typeface="Century Gothic" pitchFamily="34" charset="0"/>
        </a:defRPr>
      </a:lvl7pPr>
      <a:lvl8pPr marL="1371600" algn="l" defTabSz="1217613" rtl="0" fontAlgn="base">
        <a:lnSpc>
          <a:spcPct val="85000"/>
        </a:lnSpc>
        <a:spcBef>
          <a:spcPct val="0"/>
        </a:spcBef>
        <a:spcAft>
          <a:spcPct val="0"/>
        </a:spcAft>
        <a:defRPr sz="4400">
          <a:solidFill>
            <a:schemeClr val="accent2"/>
          </a:solidFill>
          <a:latin typeface="Century Gothic" pitchFamily="34" charset="0"/>
        </a:defRPr>
      </a:lvl8pPr>
      <a:lvl9pPr marL="1828800" algn="l" defTabSz="1217613" rtl="0" fontAlgn="base">
        <a:lnSpc>
          <a:spcPct val="85000"/>
        </a:lnSpc>
        <a:spcBef>
          <a:spcPct val="0"/>
        </a:spcBef>
        <a:spcAft>
          <a:spcPct val="0"/>
        </a:spcAft>
        <a:defRPr sz="4400">
          <a:solidFill>
            <a:schemeClr val="accent2"/>
          </a:solidFill>
          <a:latin typeface="Century Gothic" pitchFamily="34" charset="0"/>
        </a:defRPr>
      </a:lvl9pPr>
    </p:titleStyle>
    <p:bodyStyle>
      <a:lvl1pPr marL="303213" indent="-303213" algn="l" defTabSz="1217613" rtl="0" eaLnBrk="0" fontAlgn="base" hangingPunct="0">
        <a:lnSpc>
          <a:spcPct val="95000"/>
        </a:lnSpc>
        <a:spcBef>
          <a:spcPts val="1863"/>
        </a:spcBef>
        <a:spcAft>
          <a:spcPct val="0"/>
        </a:spcAft>
        <a:buClr>
          <a:srgbClr val="548235"/>
        </a:buClr>
        <a:buSzPct val="100000"/>
        <a:buFont typeface="Arial" panose="020B0604020202020204" pitchFamily="34" charset="0"/>
        <a:buChar char="•"/>
        <a:defRPr sz="2400" kern="1200">
          <a:solidFill>
            <a:schemeClr val="tx1"/>
          </a:solidFill>
          <a:latin typeface="+mn-lt"/>
          <a:ea typeface="+mn-ea"/>
          <a:cs typeface="+mn-cs"/>
        </a:defRPr>
      </a:lvl1pPr>
      <a:lvl2pPr marL="730250" indent="-303213" algn="l" defTabSz="1217613" rtl="0" eaLnBrk="0" fontAlgn="base" hangingPunct="0">
        <a:lnSpc>
          <a:spcPct val="95000"/>
        </a:lnSpc>
        <a:spcBef>
          <a:spcPts val="1063"/>
        </a:spcBef>
        <a:spcAft>
          <a:spcPct val="0"/>
        </a:spcAft>
        <a:buClr>
          <a:srgbClr val="548235"/>
        </a:buClr>
        <a:buSzPct val="100000"/>
        <a:buFont typeface="Century Gothic" panose="020B0502020202020204" pitchFamily="34" charset="0"/>
        <a:buChar char="–"/>
        <a:defRPr sz="2000" kern="1200">
          <a:solidFill>
            <a:schemeClr val="tx1"/>
          </a:solidFill>
          <a:latin typeface="+mn-lt"/>
          <a:ea typeface="+mn-ea"/>
          <a:cs typeface="+mn-cs"/>
        </a:defRPr>
      </a:lvl2pPr>
      <a:lvl3pPr marL="1157288" indent="-303213" algn="l" defTabSz="1217613" rtl="0" eaLnBrk="0" fontAlgn="base" hangingPunct="0">
        <a:lnSpc>
          <a:spcPct val="95000"/>
        </a:lnSpc>
        <a:spcBef>
          <a:spcPts val="1063"/>
        </a:spcBef>
        <a:spcAft>
          <a:spcPct val="0"/>
        </a:spcAft>
        <a:buClr>
          <a:srgbClr val="548235"/>
        </a:buClr>
        <a:buSzPct val="100000"/>
        <a:buFont typeface="Century Gothic" panose="020B0502020202020204" pitchFamily="34" charset="0"/>
        <a:buChar char="–"/>
        <a:defRPr kern="1200">
          <a:solidFill>
            <a:schemeClr val="tx1"/>
          </a:solidFill>
          <a:latin typeface="+mn-lt"/>
          <a:ea typeface="+mn-ea"/>
          <a:cs typeface="+mn-cs"/>
        </a:defRPr>
      </a:lvl3pPr>
      <a:lvl4pPr marL="1584325" indent="-303213" algn="l" defTabSz="1217613" rtl="0" eaLnBrk="0" fontAlgn="base" hangingPunct="0">
        <a:lnSpc>
          <a:spcPct val="95000"/>
        </a:lnSpc>
        <a:spcBef>
          <a:spcPts val="1063"/>
        </a:spcBef>
        <a:spcAft>
          <a:spcPct val="0"/>
        </a:spcAft>
        <a:buClr>
          <a:srgbClr val="548235"/>
        </a:buClr>
        <a:buSzPct val="100000"/>
        <a:buFont typeface="Century Gothic" panose="020B0502020202020204" pitchFamily="34" charset="0"/>
        <a:buChar char="–"/>
        <a:defRPr kern="1200">
          <a:solidFill>
            <a:schemeClr val="tx1"/>
          </a:solidFill>
          <a:latin typeface="+mn-lt"/>
          <a:ea typeface="+mn-ea"/>
          <a:cs typeface="+mn-cs"/>
        </a:defRPr>
      </a:lvl4pPr>
      <a:lvl5pPr marL="2009775" indent="-303213" algn="l" defTabSz="1217613" rtl="0" eaLnBrk="0" fontAlgn="base" hangingPunct="0">
        <a:lnSpc>
          <a:spcPct val="95000"/>
        </a:lnSpc>
        <a:spcBef>
          <a:spcPts val="1063"/>
        </a:spcBef>
        <a:spcAft>
          <a:spcPct val="0"/>
        </a:spcAft>
        <a:buClr>
          <a:srgbClr val="548235"/>
        </a:buClr>
        <a:buSzPct val="100000"/>
        <a:buFont typeface="Century Gothic" panose="020B0502020202020204" pitchFamily="34" charset="0"/>
        <a:buChar char="–"/>
        <a:defRPr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aidleave.wa.gov/201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aidleave.wa.gov/estimate-your-weekly-p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4">
            <a:extLst>
              <a:ext uri="{FF2B5EF4-FFF2-40B4-BE49-F238E27FC236}">
                <a16:creationId xmlns:a16="http://schemas.microsoft.com/office/drawing/2014/main" id="{D74C96E1-BCD2-4FC5-9934-5A5B8DBA797C}"/>
              </a:ext>
            </a:extLst>
          </p:cNvPr>
          <p:cNvSpPr>
            <a:spLocks noGrp="1"/>
          </p:cNvSpPr>
          <p:nvPr>
            <p:ph type="subTitle" idx="1"/>
          </p:nvPr>
        </p:nvSpPr>
        <p:spPr>
          <a:xfrm>
            <a:off x="4879975" y="4927600"/>
            <a:ext cx="7007225" cy="1244600"/>
          </a:xfrm>
        </p:spPr>
        <p:txBody>
          <a:bodyPr/>
          <a:lstStyle/>
          <a:p>
            <a:pPr eaLnBrk="1" hangingPunct="1">
              <a:spcBef>
                <a:spcPct val="0"/>
              </a:spcBef>
            </a:pPr>
            <a:r>
              <a:rPr lang="en-US" altLang="en-US">
                <a:ln>
                  <a:noFill/>
                </a:ln>
              </a:rPr>
              <a:t>2018-2021 FWPS/FWEA Negotiated Bargaining Agreement </a:t>
            </a:r>
          </a:p>
        </p:txBody>
      </p:sp>
      <p:sp>
        <p:nvSpPr>
          <p:cNvPr id="2" name="Title 1">
            <a:extLst>
              <a:ext uri="{FF2B5EF4-FFF2-40B4-BE49-F238E27FC236}">
                <a16:creationId xmlns:a16="http://schemas.microsoft.com/office/drawing/2014/main" id="{68CA1A33-469E-400B-A170-5FA93FA8BE97}"/>
              </a:ext>
            </a:extLst>
          </p:cNvPr>
          <p:cNvSpPr>
            <a:spLocks noGrp="1"/>
          </p:cNvSpPr>
          <p:nvPr>
            <p:ph type="ctrTitle"/>
          </p:nvPr>
        </p:nvSpPr>
        <p:spPr>
          <a:xfrm>
            <a:off x="4879975" y="2286000"/>
            <a:ext cx="7007225" cy="2511425"/>
          </a:xfrm>
        </p:spPr>
        <p:txBody>
          <a:bodyPr rtlCol="0"/>
          <a:lstStyle/>
          <a:p>
            <a:pPr defTabSz="1218987" eaLnBrk="1" fontAlgn="auto" hangingPunct="1">
              <a:spcAft>
                <a:spcPts val="0"/>
              </a:spcAft>
              <a:defRPr/>
            </a:pPr>
            <a:r>
              <a:rPr lang="en-US" dirty="0">
                <a:solidFill>
                  <a:schemeClr val="accent1">
                    <a:lumMod val="75000"/>
                  </a:schemeClr>
                </a:solidFill>
              </a:rPr>
              <a:t>Paid Family Medical Leave</a:t>
            </a:r>
            <a:endParaRPr lang="en-US"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E9380C-3B4B-4F2C-A312-F364EBDF87F6}"/>
              </a:ext>
            </a:extLst>
          </p:cNvPr>
          <p:cNvSpPr>
            <a:spLocks noGrp="1"/>
          </p:cNvSpPr>
          <p:nvPr>
            <p:ph idx="1"/>
          </p:nvPr>
        </p:nvSpPr>
        <p:spPr/>
        <p:txBody>
          <a:bodyPr/>
          <a:lstStyle/>
          <a:p>
            <a:r>
              <a:rPr lang="en-US" dirty="0"/>
              <a:t>The </a:t>
            </a:r>
            <a:r>
              <a:rPr lang="en-US" dirty="0">
                <a:hlinkClick r:id="rId3"/>
              </a:rPr>
              <a:t>Paid Family and Medical Leave program</a:t>
            </a:r>
            <a:r>
              <a:rPr lang="en-US" dirty="0"/>
              <a:t> is a mandatory statewide insurance program that provides paid family and medical leave to eligible employees. The program is administered by the Employment Security Department (ESD). Washington’s Paid Family and Medical Leave program does not replace the federal Family and Medical Leave Act (FMLA).</a:t>
            </a:r>
          </a:p>
          <a:p>
            <a:r>
              <a:rPr lang="en-US" dirty="0"/>
              <a:t>The weekly PFML benefit amount is calculated by ESD and is generally up to 90% of weekly wages, with a minimum of $100 per week and a maximum of $1,000 per week*. ESD provides a </a:t>
            </a:r>
            <a:r>
              <a:rPr lang="en-US" dirty="0">
                <a:hlinkClick r:id="rId4"/>
              </a:rPr>
              <a:t>benefits calculator</a:t>
            </a:r>
            <a:r>
              <a:rPr lang="en-US" dirty="0"/>
              <a:t> on their website to estimate the amount.</a:t>
            </a:r>
          </a:p>
          <a:p>
            <a:r>
              <a:rPr lang="en-US" dirty="0">
                <a:highlight>
                  <a:srgbClr val="FFFF00"/>
                </a:highlight>
              </a:rPr>
              <a:t>Added information on 11/19/21 by FWEA: The maximum weekly benefit amount will increase to $1,206 in 2021 and $1,327 in 2022. </a:t>
            </a:r>
          </a:p>
        </p:txBody>
      </p:sp>
      <p:sp>
        <p:nvSpPr>
          <p:cNvPr id="3" name="Title 2">
            <a:extLst>
              <a:ext uri="{FF2B5EF4-FFF2-40B4-BE49-F238E27FC236}">
                <a16:creationId xmlns:a16="http://schemas.microsoft.com/office/drawing/2014/main" id="{D144BDE9-3CEA-4BF5-8909-0E9B5D6E3BDB}"/>
              </a:ext>
            </a:extLst>
          </p:cNvPr>
          <p:cNvSpPr>
            <a:spLocks noGrp="1"/>
          </p:cNvSpPr>
          <p:nvPr>
            <p:ph type="title"/>
          </p:nvPr>
        </p:nvSpPr>
        <p:spPr/>
        <p:txBody>
          <a:bodyPr/>
          <a:lstStyle/>
          <a:p>
            <a:r>
              <a:rPr lang="en-US" dirty="0"/>
              <a:t>What is PFML?</a:t>
            </a:r>
          </a:p>
        </p:txBody>
      </p:sp>
    </p:spTree>
    <p:extLst>
      <p:ext uri="{BB962C8B-B14F-4D97-AF65-F5344CB8AC3E}">
        <p14:creationId xmlns:p14="http://schemas.microsoft.com/office/powerpoint/2010/main" val="61579599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B696135A-7FE5-43F7-8B83-54F503026D37}"/>
              </a:ext>
            </a:extLst>
          </p:cNvPr>
          <p:cNvSpPr>
            <a:spLocks noGrp="1"/>
          </p:cNvSpPr>
          <p:nvPr>
            <p:ph idx="1"/>
          </p:nvPr>
        </p:nvSpPr>
        <p:spPr/>
        <p:txBody>
          <a:bodyPr/>
          <a:lstStyle/>
          <a:p>
            <a:pPr marL="302895" indent="-302895"/>
            <a:r>
              <a:rPr lang="en-US" dirty="0"/>
              <a:t>Staff members shall be eligible to receive Paid Family and Medical Leave (PFML) under Washington state law</a:t>
            </a:r>
          </a:p>
          <a:p>
            <a:pPr marL="302895" indent="-302895"/>
            <a:r>
              <a:rPr lang="en-US" dirty="0"/>
              <a:t> To be eligible for this leave, staff members must have worked a minimum of 820 hours within the past calendar year</a:t>
            </a:r>
          </a:p>
          <a:p>
            <a:pPr marL="302895" indent="-302895"/>
            <a:r>
              <a:rPr lang="en-US" altLang="en-US" dirty="0"/>
              <a:t>Qualifying events, eligibility for the PFML benefit, and the amount of that benefit, are determined through the state Employment Security Department (ESD). </a:t>
            </a:r>
          </a:p>
          <a:p>
            <a:pPr marL="302895" indent="-302895"/>
            <a:r>
              <a:rPr lang="en-US" altLang="en-US" dirty="0"/>
              <a:t>Such leave shall be used consecutive with other leave entitlements unless the employee elects otherwise</a:t>
            </a:r>
            <a:endParaRPr lang="en-US" altLang="en-US" sz="2400" dirty="0"/>
          </a:p>
        </p:txBody>
      </p:sp>
      <p:sp>
        <p:nvSpPr>
          <p:cNvPr id="10243" name="Title 2">
            <a:extLst>
              <a:ext uri="{FF2B5EF4-FFF2-40B4-BE49-F238E27FC236}">
                <a16:creationId xmlns:a16="http://schemas.microsoft.com/office/drawing/2014/main" id="{289CC186-7ADA-4722-A64F-3ADEB5B94515}"/>
              </a:ext>
            </a:extLst>
          </p:cNvPr>
          <p:cNvSpPr>
            <a:spLocks noGrp="1"/>
          </p:cNvSpPr>
          <p:nvPr>
            <p:ph type="title"/>
          </p:nvPr>
        </p:nvSpPr>
        <p:spPr/>
        <p:txBody>
          <a:bodyPr/>
          <a:lstStyle/>
          <a:p>
            <a:r>
              <a:rPr lang="en-US" altLang="en-US" dirty="0"/>
              <a:t>PFML-Agreements*</a:t>
            </a:r>
          </a:p>
        </p:txBody>
      </p:sp>
      <p:sp>
        <p:nvSpPr>
          <p:cNvPr id="2" name="TextBox 1">
            <a:extLst>
              <a:ext uri="{FF2B5EF4-FFF2-40B4-BE49-F238E27FC236}">
                <a16:creationId xmlns:a16="http://schemas.microsoft.com/office/drawing/2014/main" id="{322AEC1D-8C65-4538-B03B-AFEA2721EF25}"/>
              </a:ext>
            </a:extLst>
          </p:cNvPr>
          <p:cNvSpPr txBox="1"/>
          <p:nvPr/>
        </p:nvSpPr>
        <p:spPr>
          <a:xfrm>
            <a:off x="1117600" y="6217920"/>
            <a:ext cx="10156825" cy="443198"/>
          </a:xfrm>
          <a:prstGeom prst="rect">
            <a:avLst/>
          </a:prstGeom>
          <a:noFill/>
        </p:spPr>
        <p:txBody>
          <a:bodyPr wrap="square" rtlCol="0">
            <a:spAutoFit/>
          </a:bodyPr>
          <a:lstStyle/>
          <a:p>
            <a:pPr>
              <a:lnSpc>
                <a:spcPct val="95000"/>
              </a:lnSpc>
            </a:pPr>
            <a:r>
              <a:rPr lang="en-US" dirty="0"/>
              <a:t>*From our Letter of Agreement updated September 11, 2020</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83BA6-D5F5-4D18-AA73-E0C75F1754AF}"/>
              </a:ext>
            </a:extLst>
          </p:cNvPr>
          <p:cNvSpPr>
            <a:spLocks noGrp="1"/>
          </p:cNvSpPr>
          <p:nvPr>
            <p:ph idx="1"/>
          </p:nvPr>
        </p:nvSpPr>
        <p:spPr/>
        <p:txBody>
          <a:bodyPr/>
          <a:lstStyle/>
          <a:p>
            <a:pPr marL="302895" indent="-302895"/>
            <a:r>
              <a:rPr lang="en-US" dirty="0"/>
              <a:t>Effective January 1, 2021, any paid leave used concurrently with PFML will be considered a supplemental benefit under the terms of PFML. </a:t>
            </a:r>
          </a:p>
          <a:p>
            <a:pPr marL="302895" indent="-302895"/>
            <a:r>
              <a:rPr lang="en-US" dirty="0"/>
              <a:t>Staff members who supplement PFML with paid leave will utilize paid leave in full day increments and provide the PFML documentation required per the jointly agreed to District protocols. </a:t>
            </a:r>
          </a:p>
          <a:p>
            <a:pPr marL="302895" indent="-302895"/>
            <a:r>
              <a:rPr lang="en-US" dirty="0"/>
              <a:t>Staff choosing to use the supplemental benefit must use it from the commencement of the PFML leave in consecutive days and inform the district how many days of supplemental benefit they intend to use.</a:t>
            </a:r>
          </a:p>
        </p:txBody>
      </p:sp>
      <p:sp>
        <p:nvSpPr>
          <p:cNvPr id="3" name="Title 2">
            <a:extLst>
              <a:ext uri="{FF2B5EF4-FFF2-40B4-BE49-F238E27FC236}">
                <a16:creationId xmlns:a16="http://schemas.microsoft.com/office/drawing/2014/main" id="{D8C1A21B-4D44-4AF2-9289-E158C46587B0}"/>
              </a:ext>
            </a:extLst>
          </p:cNvPr>
          <p:cNvSpPr>
            <a:spLocks noGrp="1"/>
          </p:cNvSpPr>
          <p:nvPr>
            <p:ph type="title"/>
          </p:nvPr>
        </p:nvSpPr>
        <p:spPr/>
        <p:txBody>
          <a:bodyPr/>
          <a:lstStyle/>
          <a:p>
            <a:r>
              <a:rPr lang="en-US" dirty="0"/>
              <a:t>PFML Agreements-Continued</a:t>
            </a:r>
          </a:p>
        </p:txBody>
      </p:sp>
    </p:spTree>
    <p:extLst>
      <p:ext uri="{BB962C8B-B14F-4D97-AF65-F5344CB8AC3E}">
        <p14:creationId xmlns:p14="http://schemas.microsoft.com/office/powerpoint/2010/main" val="295124631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A6D892-61B9-4691-9CD2-C7F2B1AC1E11}"/>
              </a:ext>
            </a:extLst>
          </p:cNvPr>
          <p:cNvSpPr>
            <a:spLocks noGrp="1"/>
          </p:cNvSpPr>
          <p:nvPr>
            <p:ph idx="1"/>
          </p:nvPr>
        </p:nvSpPr>
        <p:spPr/>
        <p:txBody>
          <a:bodyPr/>
          <a:lstStyle/>
          <a:p>
            <a:pPr marL="302895" indent="-302895"/>
            <a:r>
              <a:rPr lang="en-US" dirty="0"/>
              <a:t>FWEA and FWEA-ESP staff who begin PFML on or after January 1, 2021, can choose to supplement their PFML pay from the state with full days of wellness leave or vacation (ESP)</a:t>
            </a:r>
          </a:p>
          <a:p>
            <a:pPr marL="302895" indent="-302895"/>
            <a:r>
              <a:rPr lang="en-US" dirty="0"/>
              <a:t>They would continue to receive their full pay from the district (to the extent they have leave available) AND receive the PFML pay from the state</a:t>
            </a:r>
          </a:p>
          <a:p>
            <a:pPr marL="302895" indent="-302895"/>
            <a:endParaRPr lang="en-US" dirty="0"/>
          </a:p>
          <a:p>
            <a:pPr marL="302895" indent="-302895"/>
            <a:endParaRPr lang="en-US" dirty="0"/>
          </a:p>
        </p:txBody>
      </p:sp>
      <p:sp>
        <p:nvSpPr>
          <p:cNvPr id="3" name="Title 2">
            <a:extLst>
              <a:ext uri="{FF2B5EF4-FFF2-40B4-BE49-F238E27FC236}">
                <a16:creationId xmlns:a16="http://schemas.microsoft.com/office/drawing/2014/main" id="{B34EA2F7-5565-4630-8111-22B6C1F73397}"/>
              </a:ext>
            </a:extLst>
          </p:cNvPr>
          <p:cNvSpPr>
            <a:spLocks noGrp="1"/>
          </p:cNvSpPr>
          <p:nvPr>
            <p:ph type="title"/>
          </p:nvPr>
        </p:nvSpPr>
        <p:spPr/>
        <p:txBody>
          <a:bodyPr/>
          <a:lstStyle/>
          <a:p>
            <a:r>
              <a:rPr lang="en-US" dirty="0"/>
              <a:t>Understanding PFML and Supplemental Pay</a:t>
            </a:r>
          </a:p>
        </p:txBody>
      </p:sp>
    </p:spTree>
    <p:extLst>
      <p:ext uri="{BB962C8B-B14F-4D97-AF65-F5344CB8AC3E}">
        <p14:creationId xmlns:p14="http://schemas.microsoft.com/office/powerpoint/2010/main" val="306041442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885290E-1237-41F1-A40E-8070A97C3D8A}"/>
              </a:ext>
            </a:extLst>
          </p:cNvPr>
          <p:cNvGraphicFramePr>
            <a:graphicFrameLocks noGrp="1"/>
          </p:cNvGraphicFramePr>
          <p:nvPr>
            <p:ph idx="1"/>
            <p:extLst>
              <p:ext uri="{D42A27DB-BD31-4B8C-83A1-F6EECF244321}">
                <p14:modId xmlns:p14="http://schemas.microsoft.com/office/powerpoint/2010/main" val="290215908"/>
              </p:ext>
            </p:extLst>
          </p:nvPr>
        </p:nvGraphicFramePr>
        <p:xfrm>
          <a:off x="1246909" y="1640378"/>
          <a:ext cx="9498676" cy="4219746"/>
        </p:xfrm>
        <a:graphic>
          <a:graphicData uri="http://schemas.openxmlformats.org/drawingml/2006/table">
            <a:tbl>
              <a:tblPr firstRow="1" firstCol="1" bandRow="1">
                <a:tableStyleId>{69012ECD-51FC-41F1-AA8D-1B2483CD663E}</a:tableStyleId>
              </a:tblPr>
              <a:tblGrid>
                <a:gridCol w="5231308">
                  <a:extLst>
                    <a:ext uri="{9D8B030D-6E8A-4147-A177-3AD203B41FA5}">
                      <a16:colId xmlns:a16="http://schemas.microsoft.com/office/drawing/2014/main" val="2825459593"/>
                    </a:ext>
                  </a:extLst>
                </a:gridCol>
                <a:gridCol w="1886835">
                  <a:extLst>
                    <a:ext uri="{9D8B030D-6E8A-4147-A177-3AD203B41FA5}">
                      <a16:colId xmlns:a16="http://schemas.microsoft.com/office/drawing/2014/main" val="3634313354"/>
                    </a:ext>
                  </a:extLst>
                </a:gridCol>
                <a:gridCol w="2380533">
                  <a:extLst>
                    <a:ext uri="{9D8B030D-6E8A-4147-A177-3AD203B41FA5}">
                      <a16:colId xmlns:a16="http://schemas.microsoft.com/office/drawing/2014/main" val="4017042030"/>
                    </a:ext>
                  </a:extLst>
                </a:gridCol>
              </a:tblGrid>
              <a:tr h="1036970">
                <a:tc>
                  <a:txBody>
                    <a:bodyPr/>
                    <a:lstStyle/>
                    <a:p>
                      <a:pPr marL="0" marR="0">
                        <a:lnSpc>
                          <a:spcPct val="105000"/>
                        </a:lnSpc>
                        <a:spcBef>
                          <a:spcPts val="0"/>
                        </a:spcBef>
                        <a:spcAft>
                          <a:spcPts val="0"/>
                        </a:spcAft>
                      </a:pPr>
                      <a:r>
                        <a:rPr lang="en-US" sz="2400" dirty="0">
                          <a:effectLst/>
                        </a:rPr>
                        <a:t>Consideration</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PFML Pay</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Supplementing with Paid Leave</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25419385"/>
                  </a:ext>
                </a:extLst>
              </a:tr>
              <a:tr h="506102">
                <a:tc>
                  <a:txBody>
                    <a:bodyPr/>
                    <a:lstStyle/>
                    <a:p>
                      <a:pPr marL="0" marR="0">
                        <a:lnSpc>
                          <a:spcPct val="105000"/>
                        </a:lnSpc>
                        <a:spcBef>
                          <a:spcPts val="0"/>
                        </a:spcBef>
                        <a:spcAft>
                          <a:spcPts val="0"/>
                        </a:spcAft>
                      </a:pPr>
                      <a:r>
                        <a:rPr lang="en-US" sz="2400">
                          <a:effectLst/>
                        </a:rPr>
                        <a:t>Accrue retirement service credit</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No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Yes</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24718205"/>
                  </a:ext>
                </a:extLst>
              </a:tr>
              <a:tr h="1036970">
                <a:tc>
                  <a:txBody>
                    <a:bodyPr/>
                    <a:lstStyle/>
                    <a:p>
                      <a:pPr marL="0" marR="0">
                        <a:lnSpc>
                          <a:spcPct val="105000"/>
                        </a:lnSpc>
                        <a:spcBef>
                          <a:spcPts val="0"/>
                        </a:spcBef>
                        <a:spcAft>
                          <a:spcPts val="0"/>
                        </a:spcAft>
                      </a:pPr>
                      <a:r>
                        <a:rPr lang="en-US" sz="2400">
                          <a:effectLst/>
                        </a:rPr>
                        <a:t>Accrue credit for movement on salary schedule</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No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Yes</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2871626"/>
                  </a:ext>
                </a:extLst>
              </a:tr>
              <a:tr h="506102">
                <a:tc>
                  <a:txBody>
                    <a:bodyPr/>
                    <a:lstStyle/>
                    <a:p>
                      <a:pPr marL="0" marR="0">
                        <a:lnSpc>
                          <a:spcPct val="105000"/>
                        </a:lnSpc>
                        <a:spcBef>
                          <a:spcPts val="0"/>
                        </a:spcBef>
                        <a:spcAft>
                          <a:spcPts val="0"/>
                        </a:spcAft>
                      </a:pPr>
                      <a:r>
                        <a:rPr lang="en-US" sz="2400">
                          <a:effectLst/>
                        </a:rPr>
                        <a:t>Accrue paid leave</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No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Yes</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96466784"/>
                  </a:ext>
                </a:extLst>
              </a:tr>
              <a:tr h="1036970">
                <a:tc>
                  <a:txBody>
                    <a:bodyPr/>
                    <a:lstStyle/>
                    <a:p>
                      <a:pPr marL="0" marR="0">
                        <a:lnSpc>
                          <a:spcPct val="105000"/>
                        </a:lnSpc>
                        <a:spcBef>
                          <a:spcPts val="0"/>
                        </a:spcBef>
                        <a:spcAft>
                          <a:spcPts val="0"/>
                        </a:spcAft>
                      </a:pPr>
                      <a:r>
                        <a:rPr lang="en-US" sz="2400" dirty="0">
                          <a:effectLst/>
                        </a:rPr>
                        <a:t>Time on PFML counts for SEBB eligibility*</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a:effectLst/>
                        </a:rPr>
                        <a:t>No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2400" dirty="0">
                          <a:effectLst/>
                        </a:rPr>
                        <a:t>Yes</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21072903"/>
                  </a:ext>
                </a:extLst>
              </a:tr>
            </a:tbl>
          </a:graphicData>
        </a:graphic>
      </p:graphicFrame>
      <p:sp>
        <p:nvSpPr>
          <p:cNvPr id="11267" name="Title 2">
            <a:extLst>
              <a:ext uri="{FF2B5EF4-FFF2-40B4-BE49-F238E27FC236}">
                <a16:creationId xmlns:a16="http://schemas.microsoft.com/office/drawing/2014/main" id="{CFC15754-F571-473C-A988-DAA450B059E6}"/>
              </a:ext>
            </a:extLst>
          </p:cNvPr>
          <p:cNvSpPr>
            <a:spLocks noGrp="1"/>
          </p:cNvSpPr>
          <p:nvPr>
            <p:ph type="title"/>
          </p:nvPr>
        </p:nvSpPr>
        <p:spPr/>
        <p:txBody>
          <a:bodyPr/>
          <a:lstStyle/>
          <a:p>
            <a:r>
              <a:rPr lang="en-US" altLang="en-US" dirty="0"/>
              <a:t>Considerations for using leave</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6DD131-1FE1-4DB7-85AA-C52527B9CC70}"/>
              </a:ext>
            </a:extLst>
          </p:cNvPr>
          <p:cNvSpPr>
            <a:spLocks noGrp="1"/>
          </p:cNvSpPr>
          <p:nvPr>
            <p:ph idx="1"/>
          </p:nvPr>
        </p:nvSpPr>
        <p:spPr/>
        <p:txBody>
          <a:bodyPr/>
          <a:lstStyle/>
          <a:p>
            <a:pPr marL="302895" indent="-302895"/>
            <a:r>
              <a:rPr lang="en-US" dirty="0"/>
              <a:t>In order to req	</a:t>
            </a:r>
            <a:r>
              <a:rPr lang="en-US" dirty="0" err="1"/>
              <a:t>uest</a:t>
            </a:r>
            <a:r>
              <a:rPr lang="en-US" dirty="0"/>
              <a:t> PFML (or any leave), submit the Leave Request form on the HR website</a:t>
            </a:r>
          </a:p>
          <a:p>
            <a:pPr marL="302895" indent="-302895"/>
            <a:r>
              <a:rPr lang="en-US" dirty="0"/>
              <a:t>If you are using available leave to supplement PFML, you will need to indicate that on the form and indicate how many days.</a:t>
            </a:r>
          </a:p>
        </p:txBody>
      </p:sp>
      <p:sp>
        <p:nvSpPr>
          <p:cNvPr id="3" name="Title 2">
            <a:extLst>
              <a:ext uri="{FF2B5EF4-FFF2-40B4-BE49-F238E27FC236}">
                <a16:creationId xmlns:a16="http://schemas.microsoft.com/office/drawing/2014/main" id="{AEE0E698-9340-42B7-B412-594B8E8F8684}"/>
              </a:ext>
            </a:extLst>
          </p:cNvPr>
          <p:cNvSpPr>
            <a:spLocks noGrp="1"/>
          </p:cNvSpPr>
          <p:nvPr>
            <p:ph type="title"/>
          </p:nvPr>
        </p:nvSpPr>
        <p:spPr/>
        <p:txBody>
          <a:bodyPr/>
          <a:lstStyle/>
          <a:p>
            <a:r>
              <a:rPr lang="en-US" dirty="0"/>
              <a:t>Requesting Leave	</a:t>
            </a:r>
          </a:p>
        </p:txBody>
      </p:sp>
    </p:spTree>
    <p:extLst>
      <p:ext uri="{BB962C8B-B14F-4D97-AF65-F5344CB8AC3E}">
        <p14:creationId xmlns:p14="http://schemas.microsoft.com/office/powerpoint/2010/main" val="309230811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0008EB92-1894-43DC-A6DA-91A393D3064B}"/>
              </a:ext>
            </a:extLst>
          </p:cNvPr>
          <p:cNvSpPr>
            <a:spLocks noGrp="1"/>
          </p:cNvSpPr>
          <p:nvPr>
            <p:ph idx="1"/>
          </p:nvPr>
        </p:nvSpPr>
        <p:spPr>
          <a:xfrm>
            <a:off x="1117600" y="1701800"/>
            <a:ext cx="10156825" cy="3098800"/>
          </a:xfrm>
        </p:spPr>
        <p:txBody>
          <a:bodyPr/>
          <a:lstStyle/>
          <a:p>
            <a:pPr marL="302895" indent="-302895" eaLnBrk="1" hangingPunct="1"/>
            <a:r>
              <a:rPr lang="en-US" dirty="0"/>
              <a:t>Type any questions you have in the chat and we will answer now.</a:t>
            </a:r>
          </a:p>
          <a:p>
            <a:pPr marL="302895" indent="-302895" eaLnBrk="1" hangingPunct="1"/>
            <a:r>
              <a:rPr lang="en-US" dirty="0"/>
              <a:t>Questions you have later can be sent to leaves@fwps.org</a:t>
            </a:r>
          </a:p>
        </p:txBody>
      </p:sp>
      <p:sp>
        <p:nvSpPr>
          <p:cNvPr id="14339" name="Title 1">
            <a:extLst>
              <a:ext uri="{FF2B5EF4-FFF2-40B4-BE49-F238E27FC236}">
                <a16:creationId xmlns:a16="http://schemas.microsoft.com/office/drawing/2014/main" id="{411F7D9B-765C-4770-980B-9F297DEB708A}"/>
              </a:ext>
            </a:extLst>
          </p:cNvPr>
          <p:cNvSpPr>
            <a:spLocks noGrp="1"/>
          </p:cNvSpPr>
          <p:nvPr>
            <p:ph type="title"/>
          </p:nvPr>
        </p:nvSpPr>
        <p:spPr/>
        <p:txBody>
          <a:bodyPr/>
          <a:lstStyle/>
          <a:p>
            <a:pPr eaLnBrk="1" hangingPunct="1"/>
            <a:r>
              <a:rPr lang="en-US" altLang="en-US" b="1" dirty="0"/>
              <a:t>Questions	</a:t>
            </a:r>
          </a:p>
        </p:txBody>
      </p:sp>
      <p:pic>
        <p:nvPicPr>
          <p:cNvPr id="4" name="Picture 3" descr="questions.png">
            <a:extLst>
              <a:ext uri="{FF2B5EF4-FFF2-40B4-BE49-F238E27FC236}">
                <a16:creationId xmlns:a16="http://schemas.microsoft.com/office/drawing/2014/main" id="{8A559F7D-D279-42A8-84F4-261EFA33C539}"/>
              </a:ext>
            </a:extLst>
          </p:cNvPr>
          <p:cNvPicPr>
            <a:picLocks noChangeAspect="1"/>
          </p:cNvPicPr>
          <p:nvPr/>
        </p:nvPicPr>
        <p:blipFill>
          <a:blip r:embed="rId3" cstate="print"/>
          <a:stretch>
            <a:fillRect/>
          </a:stretch>
        </p:blipFill>
        <p:spPr>
          <a:xfrm>
            <a:off x="1446212" y="4419600"/>
            <a:ext cx="1600200" cy="19982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fade thruBlk="1"/>
  </p:transition>
</p:sld>
</file>

<file path=ppt/theme/theme1.xml><?xml version="1.0" encoding="utf-8"?>
<a:theme xmlns:a="http://schemas.openxmlformats.org/drawingml/2006/main" name="TS10346050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653</Words>
  <Application>Microsoft Office PowerPoint</Application>
  <PresentationFormat>Custom</PresentationFormat>
  <Paragraphs>56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Times New Roman</vt:lpstr>
      <vt:lpstr>TS103460507</vt:lpstr>
      <vt:lpstr>Paid Family Medical Leave</vt:lpstr>
      <vt:lpstr>What is PFML?</vt:lpstr>
      <vt:lpstr>PFML-Agreements*</vt:lpstr>
      <vt:lpstr>PFML Agreements-Continued</vt:lpstr>
      <vt:lpstr>Understanding PFML and Supplemental Pay</vt:lpstr>
      <vt:lpstr>Considerations for using leave</vt:lpstr>
      <vt:lpstr>Requesting Leave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&amp; Staff Meetings</dc:title>
  <dc:creator/>
  <cp:lastModifiedBy/>
  <cp:revision>80</cp:revision>
  <dcterms:created xsi:type="dcterms:W3CDTF">2014-09-03T17:00:52Z</dcterms:created>
  <dcterms:modified xsi:type="dcterms:W3CDTF">2021-11-19T18:40:20Z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